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 varScale="1">
        <p:scale>
          <a:sx n="78" d="100"/>
          <a:sy n="78" d="100"/>
        </p:scale>
        <p:origin x="27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5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0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6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4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03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20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1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73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2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9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@fau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au.edu/xxx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13177F8-A4F8-0D74-AD2A-EF2FC49CB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3891" y="1359243"/>
            <a:ext cx="5424617" cy="11698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41912B9-F687-51F6-E7C1-DA6DD6110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3891" y="2677584"/>
            <a:ext cx="5424617" cy="602157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7D89D1-4E10-317B-8BFE-0A203FE8C4AE}"/>
              </a:ext>
            </a:extLst>
          </p:cNvPr>
          <p:cNvSpPr txBox="1"/>
          <p:nvPr/>
        </p:nvSpPr>
        <p:spPr>
          <a:xfrm>
            <a:off x="914400" y="9132570"/>
            <a:ext cx="542461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for more info.</a:t>
            </a:r>
            <a:endParaRPr lang="en-US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473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2</cp:revision>
  <dcterms:created xsi:type="dcterms:W3CDTF">2024-02-13T21:15:13Z</dcterms:created>
  <dcterms:modified xsi:type="dcterms:W3CDTF">2024-02-20T20:07:19Z</dcterms:modified>
</cp:coreProperties>
</file>