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2" autoAdjust="0"/>
    <p:restoredTop sz="94660"/>
  </p:normalViewPr>
  <p:slideViewPr>
    <p:cSldViewPr snapToGrid="0">
      <p:cViewPr varScale="1">
        <p:scale>
          <a:sx n="96" d="100"/>
          <a:sy n="96" d="100"/>
        </p:scale>
        <p:origin x="78" y="4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5DE43B-7495-059F-4FEA-E10DB64D97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5F2DCA-5080-5421-37F3-17743CCC7B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79C224-5E20-FB93-98B2-B7194FB8F7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2BD7-A45B-4AED-9492-2FA9783D0714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46CCEE-C57C-D44A-19FD-920BA1615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17F875-672E-70AF-FED0-7FC385770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5C35-5E47-4471-9DCD-7E839D351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707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A71D07-739C-A652-56C5-85115BFCCD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89214A-DAE4-CA38-47B0-F731A52BEE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1CE91A-5F43-17BC-00E6-E16274FCC0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2BD7-A45B-4AED-9492-2FA9783D0714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39C6D2-ACC7-6A38-76F3-0042AD15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9C3CC1-2D2F-60B3-41D6-6B5EB8CA54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5C35-5E47-4471-9DCD-7E839D351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92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406F397-45ED-2507-A654-E74BBDE3D7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8A00A0-75C4-7958-EA28-DD53CC2031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A1DE02-3531-4A0D-EB9A-4BE1362E60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2BD7-A45B-4AED-9492-2FA9783D0714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4986AF-59CB-7D6E-0ADD-7F53F36CF4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9EA848-1BD3-7565-E304-F8D124419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5C35-5E47-4471-9DCD-7E839D351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894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0B1EDA-D3C1-73F1-6994-27ABC1ECC2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E61F50-601F-71A1-60B0-044E7E68B0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29C6A8-9BC9-3F33-17B6-4A9964B8D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2BD7-A45B-4AED-9492-2FA9783D0714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940B94-27D3-8DA4-3016-BD11B30F0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9D15A7-06C1-B57C-D302-976C7FB8B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5C35-5E47-4471-9DCD-7E839D351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118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328456-08B4-BE42-2D82-FE8E3187FA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3C669E-222F-1636-DEEC-D4962D625F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BB2DDB-FF40-E256-BC95-425DF87A2D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2BD7-A45B-4AED-9492-2FA9783D0714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B26FB1-8E4C-ED83-BA97-A3E1E35D95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8AC1B5-E633-A952-8855-A7880F160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5C35-5E47-4471-9DCD-7E839D351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717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720FF4-97E6-E9B0-2FB1-192F1C72CD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CC7316-58C5-73F0-BBE9-485F4F3F19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F6CBA4-54EB-BCDB-2596-4E8665D3A7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335C3E-9C07-5BDE-EDB2-7149D58923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2BD7-A45B-4AED-9492-2FA9783D0714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45DACF-0486-4024-8852-CD83D0D32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7AA6C0-B447-0F04-4FCD-80D1D08F1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5C35-5E47-4471-9DCD-7E839D351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928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204611-BD49-809E-D487-0D7A90C5CF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83F43B-C23E-662F-E2A7-C09055DB42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A76B51-932E-8251-0024-A0DCD322E6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F928812-B8DB-56A0-32B2-9069EDBC27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5DF4E2E-AA39-54CE-0E8D-9899B6FFFD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5C986C6-AD48-8DD3-524E-A6CC81C8B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2BD7-A45B-4AED-9492-2FA9783D0714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762CAF5-ED46-05EE-124F-09B4CEED1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55AC569-6CFB-74D8-9771-17C691F2C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5C35-5E47-4471-9DCD-7E839D351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304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C36578-C21C-51DB-EF44-B8FF73DDD6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C5707F-8E46-F153-D06B-E32EC4DEA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2BD7-A45B-4AED-9492-2FA9783D0714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A148DF-6560-878C-2D18-8A4C871EC6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9389A9-E9FC-167C-1FEA-603E29E2B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5C35-5E47-4471-9DCD-7E839D351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902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3FCD42C-1AAD-7033-7618-70BFA2C880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2BD7-A45B-4AED-9492-2FA9783D0714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34E7DD8-C451-6752-F82B-8DE82EE7D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B30A8A-7B19-04BC-9D63-554E77EAC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5C35-5E47-4471-9DCD-7E839D351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503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57E96-655F-CB54-FC4D-3598A7EEA5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AC0761-9EA1-C86B-B1BE-E8397A3A3D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3F84AF-47CF-EB03-F80D-1E79E5B0C3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7F1A33-604F-12A0-7226-7F4CD790A2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2BD7-A45B-4AED-9492-2FA9783D0714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B8483A-23F1-4D93-8F8D-DD54F6BE9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F1995F-F121-4F38-2E17-2A76A7ACD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5C35-5E47-4471-9DCD-7E839D351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824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E976B7-F1FB-E8C3-43D7-51403AB0E9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957FBD9-EFA8-7EA4-794A-4F0A26DCEA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7F6BAC-B556-F196-85E0-6244B1C4BB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18CE29-9E88-02CD-AFFF-783F5F359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2BD7-A45B-4AED-9492-2FA9783D0714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A8EA66-8D78-46E7-EA6A-EC3DCED433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265FF2-33C4-4E68-804F-388AD5941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5C35-5E47-4471-9DCD-7E839D351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904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51B2DD3-F2B0-17C0-BD1A-1B447181F7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9B6FD5-D722-BFC5-22F3-6A4B5CE392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37E3DC-3166-D078-F8F7-17682D4F5B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BE22BD7-A45B-4AED-9492-2FA9783D0714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948090-BFE6-97CC-E4A9-89129FC710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28B9DB-F270-3F2F-409A-91D77BD246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66D5C35-5E47-4471-9DCD-7E839D351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35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65EA78-23B7-A924-1C54-07AB35CDB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9081052" cy="100965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4AB15B-1C31-25DD-574D-4C58DAF429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8302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Stephanie Gurgel</dc:creator>
  <cp:lastModifiedBy>Stephanie Gurgel</cp:lastModifiedBy>
  <cp:revision>9</cp:revision>
  <dcterms:created xsi:type="dcterms:W3CDTF">2024-02-13T20:47:25Z</dcterms:created>
  <dcterms:modified xsi:type="dcterms:W3CDTF">2024-02-13T21:00:38Z</dcterms:modified>
</cp:coreProperties>
</file>