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10058400" cy="15544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47" d="100"/>
          <a:sy n="47" d="100"/>
        </p:scale>
        <p:origin x="12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544023"/>
            <a:ext cx="8549640" cy="5411893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8164619"/>
            <a:ext cx="7543800" cy="3753061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A180-7988-3F48-AC20-1622078BD55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4B3E-7B2E-A04D-B677-2FA2BE6D4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79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A180-7988-3F48-AC20-1622078BD55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4B3E-7B2E-A04D-B677-2FA2BE6D4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01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827617"/>
            <a:ext cx="2168843" cy="131734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827617"/>
            <a:ext cx="6380798" cy="131734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A180-7988-3F48-AC20-1622078BD55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4B3E-7B2E-A04D-B677-2FA2BE6D4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0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A180-7988-3F48-AC20-1622078BD55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4B3E-7B2E-A04D-B677-2FA2BE6D4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9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3875409"/>
            <a:ext cx="8675370" cy="6466204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10402786"/>
            <a:ext cx="8675370" cy="3400424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A180-7988-3F48-AC20-1622078BD55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4B3E-7B2E-A04D-B677-2FA2BE6D4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97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4138083"/>
            <a:ext cx="4274820" cy="9863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4138083"/>
            <a:ext cx="4274820" cy="9863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A180-7988-3F48-AC20-1622078BD55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4B3E-7B2E-A04D-B677-2FA2BE6D4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63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827620"/>
            <a:ext cx="8675370" cy="30046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3810636"/>
            <a:ext cx="4255174" cy="18675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5678170"/>
            <a:ext cx="4255174" cy="8351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3810636"/>
            <a:ext cx="4276130" cy="18675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5678170"/>
            <a:ext cx="4276130" cy="8351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A180-7988-3F48-AC20-1622078BD55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4B3E-7B2E-A04D-B677-2FA2BE6D4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531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A180-7988-3F48-AC20-1622078BD55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4B3E-7B2E-A04D-B677-2FA2BE6D4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09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A180-7988-3F48-AC20-1622078BD55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4B3E-7B2E-A04D-B677-2FA2BE6D4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30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2238167"/>
            <a:ext cx="5092065" cy="11046883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59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A180-7988-3F48-AC20-1622078BD55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4B3E-7B2E-A04D-B677-2FA2BE6D4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35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2238167"/>
            <a:ext cx="5092065" cy="11046883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59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A180-7988-3F48-AC20-1622078BD55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4B3E-7B2E-A04D-B677-2FA2BE6D4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6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827620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4138083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14407730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AA180-7988-3F48-AC20-1622078BD55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14407730"/>
            <a:ext cx="339471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14407730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04B3E-7B2E-A04D-B677-2FA2BE6D4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23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mail@fau.ed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au.edu/xxx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17A886-20E2-5996-FC65-EAC6054E47A0}"/>
              </a:ext>
            </a:extLst>
          </p:cNvPr>
          <p:cNvSpPr txBox="1"/>
          <p:nvPr/>
        </p:nvSpPr>
        <p:spPr>
          <a:xfrm>
            <a:off x="691516" y="13936584"/>
            <a:ext cx="6887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Reasonable accommodation should be requested of the event sponsor: Staff Name or Office Name at 561-297-XXXX and </a:t>
            </a:r>
            <a:r>
              <a:rPr lang="en-US" sz="12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email@fau.edu</a:t>
            </a:r>
            <a:r>
              <a:rPr lang="en-US" sz="12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 or TTY Relay Station at 1-800-955-8770. Please make your needs known as soon as possible to allow sufficient time for effective accommodations, preferably 5 days before the date of this event. Visit </a:t>
            </a:r>
            <a:r>
              <a:rPr lang="en-US" sz="12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fau.edu/xxxx</a:t>
            </a:r>
            <a:r>
              <a:rPr lang="en-US" sz="12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 for more info.</a:t>
            </a:r>
            <a:endParaRPr lang="en-US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C26EF5A7-6388-D90B-6525-EA4A639AB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379B393D-25A3-4DFD-14EC-15B8C9E95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515" y="4138083"/>
            <a:ext cx="8675370" cy="9374717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069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67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Tobar</dc:creator>
  <cp:lastModifiedBy>Stephanie Gurgel</cp:lastModifiedBy>
  <cp:revision>7</cp:revision>
  <dcterms:created xsi:type="dcterms:W3CDTF">2022-11-03T19:16:49Z</dcterms:created>
  <dcterms:modified xsi:type="dcterms:W3CDTF">2024-02-20T20:57:05Z</dcterms:modified>
</cp:coreProperties>
</file>