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47" d="100"/>
          <a:sy n="47" d="100"/>
        </p:scale>
        <p:origin x="12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7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0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9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3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2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17A886-20E2-5996-FC65-EAC6054E47A0}"/>
              </a:ext>
            </a:extLst>
          </p:cNvPr>
          <p:cNvSpPr txBox="1"/>
          <p:nvPr/>
        </p:nvSpPr>
        <p:spPr>
          <a:xfrm>
            <a:off x="2011681" y="12034966"/>
            <a:ext cx="73552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12599A1-A1EF-77B1-C892-763C992ED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59" y="827621"/>
            <a:ext cx="7680325" cy="2423580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CC915B-1768-5DC8-E1E8-814034061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1" y="3515361"/>
            <a:ext cx="7355203" cy="8296085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06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Gurgel</cp:lastModifiedBy>
  <cp:revision>3</cp:revision>
  <dcterms:created xsi:type="dcterms:W3CDTF">2022-11-03T19:16:49Z</dcterms:created>
  <dcterms:modified xsi:type="dcterms:W3CDTF">2024-02-20T20:53:11Z</dcterms:modified>
</cp:coreProperties>
</file>