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77" d="100"/>
          <a:sy n="77" d="100"/>
        </p:scale>
        <p:origin x="13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2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5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29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23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045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3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5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4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948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4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06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D085F-B248-454C-A972-8212BD0B267D}" type="datetimeFigureOut">
              <a:rPr lang="en-US" smtClean="0"/>
              <a:t>2/13/2024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BBF7D0-8FE4-4A09-A445-94BF3C65B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36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1E0EA0-46F4-8E92-3B00-C77E0CF9E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BA288A-3CAF-38E3-F195-83872DE9C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231" y="2738438"/>
            <a:ext cx="8872538" cy="572915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48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Gurgel</dc:creator>
  <cp:lastModifiedBy>Stephanie Gurgel</cp:lastModifiedBy>
  <cp:revision>9</cp:revision>
  <dcterms:created xsi:type="dcterms:W3CDTF">2024-02-13T21:06:07Z</dcterms:created>
  <dcterms:modified xsi:type="dcterms:W3CDTF">2024-02-13T21:14:04Z</dcterms:modified>
</cp:coreProperties>
</file>