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5746-2243-A86A-E10A-D31F80A2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189973"/>
            <a:ext cx="8872538" cy="13460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87B9C-329A-173E-BBF4-F3917C912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2738439"/>
            <a:ext cx="8872538" cy="5654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8</cp:revision>
  <dcterms:created xsi:type="dcterms:W3CDTF">2024-02-13T21:06:07Z</dcterms:created>
  <dcterms:modified xsi:type="dcterms:W3CDTF">2024-02-13T21:13:33Z</dcterms:modified>
</cp:coreProperties>
</file>