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2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2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4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4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4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D085F-B248-454C-A972-8212BD0B267D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862788-49DB-5A60-CA03-86FB9F335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4121063"/>
            <a:ext cx="8872538" cy="102243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473440-9CF8-6AC1-30F0-0379A86D2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231" y="5336088"/>
            <a:ext cx="8872538" cy="392935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7</cp:revision>
  <dcterms:created xsi:type="dcterms:W3CDTF">2024-02-13T21:06:07Z</dcterms:created>
  <dcterms:modified xsi:type="dcterms:W3CDTF">2024-02-21T20:24:45Z</dcterms:modified>
</cp:coreProperties>
</file>