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2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2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4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4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4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264F7-16FA-35D5-86EF-3B210C545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655" y="547690"/>
            <a:ext cx="8302114" cy="198834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4A4F3-D83A-9A99-15BA-7FF31416C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7655" y="2738439"/>
            <a:ext cx="8302114" cy="620514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4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5</cp:revision>
  <dcterms:created xsi:type="dcterms:W3CDTF">2024-02-13T21:06:07Z</dcterms:created>
  <dcterms:modified xsi:type="dcterms:W3CDTF">2024-02-13T21:11:26Z</dcterms:modified>
</cp:coreProperties>
</file>