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0287000" cy="10287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2" autoAdjust="0"/>
    <p:restoredTop sz="94660"/>
  </p:normalViewPr>
  <p:slideViewPr>
    <p:cSldViewPr snapToGrid="0">
      <p:cViewPr varScale="1">
        <p:scale>
          <a:sx n="77" d="100"/>
          <a:sy n="77" d="100"/>
        </p:scale>
        <p:origin x="13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1525" y="1683545"/>
            <a:ext cx="8743950" cy="3581400"/>
          </a:xfrm>
        </p:spPr>
        <p:txBody>
          <a:bodyPr anchor="b"/>
          <a:lstStyle>
            <a:lvl1pPr algn="ctr">
              <a:defRPr sz="67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5875" y="5403057"/>
            <a:ext cx="7715250" cy="2483643"/>
          </a:xfrm>
        </p:spPr>
        <p:txBody>
          <a:bodyPr/>
          <a:lstStyle>
            <a:lvl1pPr marL="0" indent="0" algn="ctr">
              <a:buNone/>
              <a:defRPr sz="2700"/>
            </a:lvl1pPr>
            <a:lvl2pPr marL="514350" indent="0" algn="ctr">
              <a:buNone/>
              <a:defRPr sz="2250"/>
            </a:lvl2pPr>
            <a:lvl3pPr marL="1028700" indent="0" algn="ctr">
              <a:buNone/>
              <a:defRPr sz="2025"/>
            </a:lvl3pPr>
            <a:lvl4pPr marL="1543050" indent="0" algn="ctr">
              <a:buNone/>
              <a:defRPr sz="1800"/>
            </a:lvl4pPr>
            <a:lvl5pPr marL="2057400" indent="0" algn="ctr">
              <a:buNone/>
              <a:defRPr sz="1800"/>
            </a:lvl5pPr>
            <a:lvl6pPr marL="2571750" indent="0" algn="ctr">
              <a:buNone/>
              <a:defRPr sz="1800"/>
            </a:lvl6pPr>
            <a:lvl7pPr marL="3086100" indent="0" algn="ctr">
              <a:buNone/>
              <a:defRPr sz="1800"/>
            </a:lvl7pPr>
            <a:lvl8pPr marL="3600450" indent="0" algn="ctr">
              <a:buNone/>
              <a:defRPr sz="1800"/>
            </a:lvl8pPr>
            <a:lvl9pPr marL="41148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D085F-B248-454C-A972-8212BD0B267D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BF7D0-8FE4-4A09-A445-94BF3C65B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329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D085F-B248-454C-A972-8212BD0B267D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BF7D0-8FE4-4A09-A445-94BF3C65B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250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1635" y="547688"/>
            <a:ext cx="2218134" cy="871775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07232" y="547688"/>
            <a:ext cx="6525816" cy="871775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D085F-B248-454C-A972-8212BD0B267D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BF7D0-8FE4-4A09-A445-94BF3C65B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829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D085F-B248-454C-A972-8212BD0B267D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BF7D0-8FE4-4A09-A445-94BF3C65B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6239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1874" y="2564609"/>
            <a:ext cx="8872538" cy="4279106"/>
          </a:xfrm>
        </p:spPr>
        <p:txBody>
          <a:bodyPr anchor="b"/>
          <a:lstStyle>
            <a:lvl1pPr>
              <a:defRPr sz="67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1874" y="6884197"/>
            <a:ext cx="8872538" cy="2250281"/>
          </a:xfrm>
        </p:spPr>
        <p:txBody>
          <a:bodyPr/>
          <a:lstStyle>
            <a:lvl1pPr marL="0" indent="0">
              <a:buNone/>
              <a:defRPr sz="2700">
                <a:solidFill>
                  <a:schemeClr val="tx1">
                    <a:tint val="82000"/>
                  </a:schemeClr>
                </a:solidFill>
              </a:defRPr>
            </a:lvl1pPr>
            <a:lvl2pPr marL="514350" indent="0">
              <a:buNone/>
              <a:defRPr sz="2250">
                <a:solidFill>
                  <a:schemeClr val="tx1">
                    <a:tint val="82000"/>
                  </a:schemeClr>
                </a:solidFill>
              </a:defRPr>
            </a:lvl2pPr>
            <a:lvl3pPr marL="1028700" indent="0">
              <a:buNone/>
              <a:defRPr sz="2025">
                <a:solidFill>
                  <a:schemeClr val="tx1">
                    <a:tint val="82000"/>
                  </a:schemeClr>
                </a:solidFill>
              </a:defRPr>
            </a:lvl3pPr>
            <a:lvl4pPr marL="154305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4pPr>
            <a:lvl5pPr marL="2057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5pPr>
            <a:lvl6pPr marL="257175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6pPr>
            <a:lvl7pPr marL="30861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7pPr>
            <a:lvl8pPr marL="360045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8pPr>
            <a:lvl9pPr marL="41148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D085F-B248-454C-A972-8212BD0B267D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BF7D0-8FE4-4A09-A445-94BF3C65B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045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07231" y="2738438"/>
            <a:ext cx="4371975" cy="65270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794" y="2738438"/>
            <a:ext cx="4371975" cy="65270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D085F-B248-454C-A972-8212BD0B267D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BF7D0-8FE4-4A09-A445-94BF3C65B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935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547690"/>
            <a:ext cx="8872538" cy="198834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8572" y="2521745"/>
            <a:ext cx="4351883" cy="123586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350" indent="0">
              <a:buNone/>
              <a:defRPr sz="2250" b="1"/>
            </a:lvl2pPr>
            <a:lvl3pPr marL="1028700" indent="0">
              <a:buNone/>
              <a:defRPr sz="2025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8572" y="3757613"/>
            <a:ext cx="4351883" cy="55268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07794" y="2521745"/>
            <a:ext cx="4373315" cy="123586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350" indent="0">
              <a:buNone/>
              <a:defRPr sz="2250" b="1"/>
            </a:lvl2pPr>
            <a:lvl3pPr marL="1028700" indent="0">
              <a:buNone/>
              <a:defRPr sz="2025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07794" y="3757613"/>
            <a:ext cx="4373315" cy="55268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D085F-B248-454C-A972-8212BD0B267D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BF7D0-8FE4-4A09-A445-94BF3C65B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254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D085F-B248-454C-A972-8212BD0B267D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BF7D0-8FE4-4A09-A445-94BF3C65B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4441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D085F-B248-454C-A972-8212BD0B267D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BF7D0-8FE4-4A09-A445-94BF3C65B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948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685800"/>
            <a:ext cx="3317825" cy="2400300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73315" y="1481140"/>
            <a:ext cx="5207794" cy="7310438"/>
          </a:xfrm>
        </p:spPr>
        <p:txBody>
          <a:bodyPr/>
          <a:lstStyle>
            <a:lvl1pPr>
              <a:defRPr sz="3600"/>
            </a:lvl1pPr>
            <a:lvl2pPr>
              <a:defRPr sz="3150"/>
            </a:lvl2pPr>
            <a:lvl3pPr>
              <a:defRPr sz="2700"/>
            </a:lvl3pPr>
            <a:lvl4pPr>
              <a:defRPr sz="2250"/>
            </a:lvl4pPr>
            <a:lvl5pPr>
              <a:defRPr sz="2250"/>
            </a:lvl5pPr>
            <a:lvl6pPr>
              <a:defRPr sz="2250"/>
            </a:lvl6pPr>
            <a:lvl7pPr>
              <a:defRPr sz="2250"/>
            </a:lvl7pPr>
            <a:lvl8pPr>
              <a:defRPr sz="2250"/>
            </a:lvl8pPr>
            <a:lvl9pPr>
              <a:defRPr sz="22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71" y="3086100"/>
            <a:ext cx="3317825" cy="5717382"/>
          </a:xfrm>
        </p:spPr>
        <p:txBody>
          <a:bodyPr/>
          <a:lstStyle>
            <a:lvl1pPr marL="0" indent="0">
              <a:buNone/>
              <a:defRPr sz="1800"/>
            </a:lvl1pPr>
            <a:lvl2pPr marL="514350" indent="0">
              <a:buNone/>
              <a:defRPr sz="1575"/>
            </a:lvl2pPr>
            <a:lvl3pPr marL="1028700" indent="0">
              <a:buNone/>
              <a:defRPr sz="1350"/>
            </a:lvl3pPr>
            <a:lvl4pPr marL="1543050" indent="0">
              <a:buNone/>
              <a:defRPr sz="1125"/>
            </a:lvl4pPr>
            <a:lvl5pPr marL="2057400" indent="0">
              <a:buNone/>
              <a:defRPr sz="1125"/>
            </a:lvl5pPr>
            <a:lvl6pPr marL="2571750" indent="0">
              <a:buNone/>
              <a:defRPr sz="1125"/>
            </a:lvl6pPr>
            <a:lvl7pPr marL="3086100" indent="0">
              <a:buNone/>
              <a:defRPr sz="1125"/>
            </a:lvl7pPr>
            <a:lvl8pPr marL="3600450" indent="0">
              <a:buNone/>
              <a:defRPr sz="1125"/>
            </a:lvl8pPr>
            <a:lvl9pPr marL="4114800" indent="0">
              <a:buNone/>
              <a:defRPr sz="112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D085F-B248-454C-A972-8212BD0B267D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BF7D0-8FE4-4A09-A445-94BF3C65B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849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685800"/>
            <a:ext cx="3317825" cy="2400300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373315" y="1481140"/>
            <a:ext cx="5207794" cy="7310438"/>
          </a:xfrm>
        </p:spPr>
        <p:txBody>
          <a:bodyPr anchor="t"/>
          <a:lstStyle>
            <a:lvl1pPr marL="0" indent="0">
              <a:buNone/>
              <a:defRPr sz="3600"/>
            </a:lvl1pPr>
            <a:lvl2pPr marL="514350" indent="0">
              <a:buNone/>
              <a:defRPr sz="3150"/>
            </a:lvl2pPr>
            <a:lvl3pPr marL="1028700" indent="0">
              <a:buNone/>
              <a:defRPr sz="2700"/>
            </a:lvl3pPr>
            <a:lvl4pPr marL="1543050" indent="0">
              <a:buNone/>
              <a:defRPr sz="2250"/>
            </a:lvl4pPr>
            <a:lvl5pPr marL="2057400" indent="0">
              <a:buNone/>
              <a:defRPr sz="2250"/>
            </a:lvl5pPr>
            <a:lvl6pPr marL="2571750" indent="0">
              <a:buNone/>
              <a:defRPr sz="2250"/>
            </a:lvl6pPr>
            <a:lvl7pPr marL="3086100" indent="0">
              <a:buNone/>
              <a:defRPr sz="2250"/>
            </a:lvl7pPr>
            <a:lvl8pPr marL="3600450" indent="0">
              <a:buNone/>
              <a:defRPr sz="2250"/>
            </a:lvl8pPr>
            <a:lvl9pPr marL="4114800" indent="0">
              <a:buNone/>
              <a:defRPr sz="225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71" y="3086100"/>
            <a:ext cx="3317825" cy="5717382"/>
          </a:xfrm>
        </p:spPr>
        <p:txBody>
          <a:bodyPr/>
          <a:lstStyle>
            <a:lvl1pPr marL="0" indent="0">
              <a:buNone/>
              <a:defRPr sz="1800"/>
            </a:lvl1pPr>
            <a:lvl2pPr marL="514350" indent="0">
              <a:buNone/>
              <a:defRPr sz="1575"/>
            </a:lvl2pPr>
            <a:lvl3pPr marL="1028700" indent="0">
              <a:buNone/>
              <a:defRPr sz="1350"/>
            </a:lvl3pPr>
            <a:lvl4pPr marL="1543050" indent="0">
              <a:buNone/>
              <a:defRPr sz="1125"/>
            </a:lvl4pPr>
            <a:lvl5pPr marL="2057400" indent="0">
              <a:buNone/>
              <a:defRPr sz="1125"/>
            </a:lvl5pPr>
            <a:lvl6pPr marL="2571750" indent="0">
              <a:buNone/>
              <a:defRPr sz="1125"/>
            </a:lvl6pPr>
            <a:lvl7pPr marL="3086100" indent="0">
              <a:buNone/>
              <a:defRPr sz="1125"/>
            </a:lvl7pPr>
            <a:lvl8pPr marL="3600450" indent="0">
              <a:buNone/>
              <a:defRPr sz="1125"/>
            </a:lvl8pPr>
            <a:lvl9pPr marL="4114800" indent="0">
              <a:buNone/>
              <a:defRPr sz="112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D085F-B248-454C-A972-8212BD0B267D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BF7D0-8FE4-4A09-A445-94BF3C65B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206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07231" y="547690"/>
            <a:ext cx="8872538" cy="19883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231" y="2738438"/>
            <a:ext cx="8872538" cy="65270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7231" y="9534527"/>
            <a:ext cx="2314575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5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C5D085F-B248-454C-A972-8212BD0B267D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07569" y="9534527"/>
            <a:ext cx="3471863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5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65194" y="9534527"/>
            <a:ext cx="2314575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5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DBBF7D0-8FE4-4A09-A445-94BF3C65B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5363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28700" rtl="0" eaLnBrk="1" latinLnBrk="0" hangingPunct="1">
        <a:lnSpc>
          <a:spcPct val="90000"/>
        </a:lnSpc>
        <a:spcBef>
          <a:spcPct val="0"/>
        </a:spcBef>
        <a:buNone/>
        <a:defRPr sz="49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1028700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3150" kern="1200">
          <a:solidFill>
            <a:schemeClr val="tx1"/>
          </a:solidFill>
          <a:latin typeface="+mn-lt"/>
          <a:ea typeface="+mn-ea"/>
          <a:cs typeface="+mn-cs"/>
        </a:defRPr>
      </a:lvl1pPr>
      <a:lvl2pPr marL="7715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2858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3pPr>
      <a:lvl4pPr marL="18002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3145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8289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3432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8576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3719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3pPr>
      <a:lvl4pPr marL="15430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0861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1148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AE9DC48-E9C2-EBC4-AA72-3D3B3AA054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7231" y="1189973"/>
            <a:ext cx="8872538" cy="1346062"/>
          </a:xfrm>
        </p:spPr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0E7416A-066F-5EB0-3633-BDA1FEA556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4885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Stephanie Gurgel</dc:creator>
  <cp:lastModifiedBy>Stephanie Gurgel</cp:lastModifiedBy>
  <cp:revision>3</cp:revision>
  <dcterms:created xsi:type="dcterms:W3CDTF">2024-02-13T21:06:07Z</dcterms:created>
  <dcterms:modified xsi:type="dcterms:W3CDTF">2024-02-13T21:10:21Z</dcterms:modified>
</cp:coreProperties>
</file>