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2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2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4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4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4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164C7-C16C-8A5A-413B-A7FFDF02C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B1221-029F-3E8E-73A4-8B8FF87A74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231" y="2738438"/>
            <a:ext cx="8872538" cy="61174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2</cp:revision>
  <dcterms:created xsi:type="dcterms:W3CDTF">2024-02-13T21:06:07Z</dcterms:created>
  <dcterms:modified xsi:type="dcterms:W3CDTF">2024-02-13T21:09:52Z</dcterms:modified>
</cp:coreProperties>
</file>