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2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5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2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2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4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3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5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4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4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4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0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3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55A6863-719C-7BC6-50CA-686E255BA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1837870"/>
            <a:ext cx="8872538" cy="198834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748BE9B-3503-0336-50A9-F97455AE5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231" y="4246323"/>
            <a:ext cx="8872538" cy="501912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8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1</cp:revision>
  <dcterms:created xsi:type="dcterms:W3CDTF">2024-02-13T21:06:07Z</dcterms:created>
  <dcterms:modified xsi:type="dcterms:W3CDTF">2024-02-13T21:08:54Z</dcterms:modified>
</cp:coreProperties>
</file>