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411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3" y="9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73418"/>
            <a:ext cx="5486400" cy="1432560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161223"/>
            <a:ext cx="5486400" cy="993457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95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94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219075"/>
            <a:ext cx="1577340" cy="348710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219075"/>
            <a:ext cx="4640580" cy="348710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752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7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1025843"/>
            <a:ext cx="6309360" cy="1711642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2753678"/>
            <a:ext cx="6309360" cy="900112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32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1095375"/>
            <a:ext cx="3108960" cy="26108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9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19075"/>
            <a:ext cx="6309360" cy="7953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3" y="1008698"/>
            <a:ext cx="3094672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3" y="1503045"/>
            <a:ext cx="3094672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1008698"/>
            <a:ext cx="3109913" cy="494347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1503045"/>
            <a:ext cx="3109913" cy="221075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62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92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02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592455"/>
            <a:ext cx="3703320" cy="2924175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815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274320"/>
            <a:ext cx="2359342" cy="96012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592455"/>
            <a:ext cx="3703320" cy="2924175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1234440"/>
            <a:ext cx="2359342" cy="2286953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5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219075"/>
            <a:ext cx="6309360" cy="7953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095375"/>
            <a:ext cx="6309360" cy="26108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99459-C334-43AA-AF35-203845611EE7}" type="datetimeFigureOut">
              <a:rPr lang="en-US" smtClean="0"/>
              <a:t>5/26/2020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3813810"/>
            <a:ext cx="246888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3813810"/>
            <a:ext cx="1645920" cy="2190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D21DD-B025-4D71-8D7D-AEBAB1AAA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604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116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Tiffany Burnett</dc:creator>
  <cp:lastModifiedBy>Tiffany Burnett</cp:lastModifiedBy>
  <cp:revision>8</cp:revision>
  <dcterms:created xsi:type="dcterms:W3CDTF">2020-05-26T18:09:23Z</dcterms:created>
  <dcterms:modified xsi:type="dcterms:W3CDTF">2020-05-26T18:16:08Z</dcterms:modified>
</cp:coreProperties>
</file>