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411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" y="9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73418"/>
            <a:ext cx="5486400" cy="143256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61223"/>
            <a:ext cx="5486400" cy="993457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9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4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219075"/>
            <a:ext cx="1577340" cy="34871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19075"/>
            <a:ext cx="4640580" cy="34871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5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7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025843"/>
            <a:ext cx="6309360" cy="171164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2753678"/>
            <a:ext cx="6309360" cy="900112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3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9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19075"/>
            <a:ext cx="6309360" cy="795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1008698"/>
            <a:ext cx="3094672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1503045"/>
            <a:ext cx="3094672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008698"/>
            <a:ext cx="3109913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1503045"/>
            <a:ext cx="3109913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6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9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2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592455"/>
            <a:ext cx="3703320" cy="2924175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1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592455"/>
            <a:ext cx="3703320" cy="2924175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219075"/>
            <a:ext cx="6309360" cy="795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095375"/>
            <a:ext cx="6309360" cy="2610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3813810"/>
            <a:ext cx="246888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116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7</cp:revision>
  <dcterms:created xsi:type="dcterms:W3CDTF">2020-05-26T18:09:23Z</dcterms:created>
  <dcterms:modified xsi:type="dcterms:W3CDTF">2020-05-26T18:15:16Z</dcterms:modified>
</cp:coreProperties>
</file>