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411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53" y="9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73418"/>
            <a:ext cx="5486400" cy="1432560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161223"/>
            <a:ext cx="5486400" cy="993457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195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42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219075"/>
            <a:ext cx="1577340" cy="34871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219075"/>
            <a:ext cx="4640580" cy="348710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52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47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1025843"/>
            <a:ext cx="6309360" cy="1711642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2753678"/>
            <a:ext cx="6309360" cy="900112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532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095375"/>
            <a:ext cx="3108960" cy="26108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1095375"/>
            <a:ext cx="3108960" cy="26108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79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19075"/>
            <a:ext cx="6309360" cy="795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3" y="1008698"/>
            <a:ext cx="3094672" cy="494347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3" y="1503045"/>
            <a:ext cx="3094672" cy="22107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1008698"/>
            <a:ext cx="3109913" cy="494347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1503045"/>
            <a:ext cx="3109913" cy="22107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262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99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26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74320"/>
            <a:ext cx="2359342" cy="96012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592455"/>
            <a:ext cx="3703320" cy="2924175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1234440"/>
            <a:ext cx="2359342" cy="2286953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15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74320"/>
            <a:ext cx="2359342" cy="96012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592455"/>
            <a:ext cx="3703320" cy="2924175"/>
          </a:xfrm>
        </p:spPr>
        <p:txBody>
          <a:bodyPr anchor="t"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1234440"/>
            <a:ext cx="2359342" cy="2286953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219075"/>
            <a:ext cx="6309360" cy="795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095375"/>
            <a:ext cx="6309360" cy="2610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3813810"/>
            <a:ext cx="164592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3813810"/>
            <a:ext cx="246888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3813810"/>
            <a:ext cx="164592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04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116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Burnett</dc:creator>
  <cp:lastModifiedBy>Tiffany Burnett</cp:lastModifiedBy>
  <cp:revision>5</cp:revision>
  <dcterms:created xsi:type="dcterms:W3CDTF">2020-05-26T18:09:23Z</dcterms:created>
  <dcterms:modified xsi:type="dcterms:W3CDTF">2020-05-26T18:14:20Z</dcterms:modified>
</cp:coreProperties>
</file>