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7315200" cy="41148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00" autoAdjust="0"/>
    <p:restoredTop sz="94660"/>
  </p:normalViewPr>
  <p:slideViewPr>
    <p:cSldViewPr snapToGrid="0">
      <p:cViewPr varScale="1">
        <p:scale>
          <a:sx n="67" d="100"/>
          <a:sy n="67" d="100"/>
        </p:scale>
        <p:origin x="53" y="97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673418"/>
            <a:ext cx="5486400" cy="1432560"/>
          </a:xfrm>
        </p:spPr>
        <p:txBody>
          <a:bodyPr anchor="b"/>
          <a:lstStyle>
            <a:lvl1pPr algn="ctr"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2161223"/>
            <a:ext cx="5486400" cy="993457"/>
          </a:xfrm>
        </p:spPr>
        <p:txBody>
          <a:bodyPr/>
          <a:lstStyle>
            <a:lvl1pPr marL="0" indent="0" algn="ctr">
              <a:buNone/>
              <a:defRPr sz="1440"/>
            </a:lvl1pPr>
            <a:lvl2pPr marL="274320" indent="0" algn="ctr">
              <a:buNone/>
              <a:defRPr sz="1200"/>
            </a:lvl2pPr>
            <a:lvl3pPr marL="548640" indent="0" algn="ctr">
              <a:buNone/>
              <a:defRPr sz="1080"/>
            </a:lvl3pPr>
            <a:lvl4pPr marL="822960" indent="0" algn="ctr">
              <a:buNone/>
              <a:defRPr sz="960"/>
            </a:lvl4pPr>
            <a:lvl5pPr marL="1097280" indent="0" algn="ctr">
              <a:buNone/>
              <a:defRPr sz="960"/>
            </a:lvl5pPr>
            <a:lvl6pPr marL="1371600" indent="0" algn="ctr">
              <a:buNone/>
              <a:defRPr sz="960"/>
            </a:lvl6pPr>
            <a:lvl7pPr marL="1645920" indent="0" algn="ctr">
              <a:buNone/>
              <a:defRPr sz="960"/>
            </a:lvl7pPr>
            <a:lvl8pPr marL="1920240" indent="0" algn="ctr">
              <a:buNone/>
              <a:defRPr sz="960"/>
            </a:lvl8pPr>
            <a:lvl9pPr marL="2194560" indent="0" algn="ctr">
              <a:buNone/>
              <a:defRPr sz="96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99459-C334-43AA-AF35-203845611EE7}" type="datetimeFigureOut">
              <a:rPr lang="en-US" smtClean="0"/>
              <a:t>5/26/2020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D21DD-B025-4D71-8D7D-AEBAB1AAA6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91950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99459-C334-43AA-AF35-203845611EE7}" type="datetimeFigureOut">
              <a:rPr lang="en-US" smtClean="0"/>
              <a:t>5/26/2020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D21DD-B025-4D71-8D7D-AEBAB1AAA6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99425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234940" y="219075"/>
            <a:ext cx="1577340" cy="348710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2920" y="219075"/>
            <a:ext cx="4640580" cy="3487103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99459-C334-43AA-AF35-203845611EE7}" type="datetimeFigureOut">
              <a:rPr lang="en-US" smtClean="0"/>
              <a:t>5/26/2020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D21DD-B025-4D71-8D7D-AEBAB1AAA6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27529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99459-C334-43AA-AF35-203845611EE7}" type="datetimeFigureOut">
              <a:rPr lang="en-US" smtClean="0"/>
              <a:t>5/26/2020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D21DD-B025-4D71-8D7D-AEBAB1AAA6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34741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9110" y="1025843"/>
            <a:ext cx="6309360" cy="1711642"/>
          </a:xfrm>
        </p:spPr>
        <p:txBody>
          <a:bodyPr anchor="b"/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9110" y="2753678"/>
            <a:ext cx="6309360" cy="900112"/>
          </a:xfrm>
        </p:spPr>
        <p:txBody>
          <a:bodyPr/>
          <a:lstStyle>
            <a:lvl1pPr marL="0" indent="0">
              <a:buNone/>
              <a:defRPr sz="1440">
                <a:solidFill>
                  <a:schemeClr val="tx1">
                    <a:tint val="75000"/>
                  </a:schemeClr>
                </a:solidFill>
              </a:defRPr>
            </a:lvl1pPr>
            <a:lvl2pPr marL="27432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2pPr>
            <a:lvl3pPr marL="548640" indent="0">
              <a:buNone/>
              <a:defRPr sz="1080">
                <a:solidFill>
                  <a:schemeClr val="tx1">
                    <a:tint val="75000"/>
                  </a:schemeClr>
                </a:solidFill>
              </a:defRPr>
            </a:lvl3pPr>
            <a:lvl4pPr marL="822960" indent="0">
              <a:buNone/>
              <a:defRPr sz="960">
                <a:solidFill>
                  <a:schemeClr val="tx1">
                    <a:tint val="75000"/>
                  </a:schemeClr>
                </a:solidFill>
              </a:defRPr>
            </a:lvl4pPr>
            <a:lvl5pPr marL="1097280" indent="0">
              <a:buNone/>
              <a:defRPr sz="960">
                <a:solidFill>
                  <a:schemeClr val="tx1">
                    <a:tint val="75000"/>
                  </a:schemeClr>
                </a:solidFill>
              </a:defRPr>
            </a:lvl5pPr>
            <a:lvl6pPr marL="1371600" indent="0">
              <a:buNone/>
              <a:defRPr sz="960">
                <a:solidFill>
                  <a:schemeClr val="tx1">
                    <a:tint val="75000"/>
                  </a:schemeClr>
                </a:solidFill>
              </a:defRPr>
            </a:lvl6pPr>
            <a:lvl7pPr marL="1645920" indent="0">
              <a:buNone/>
              <a:defRPr sz="960">
                <a:solidFill>
                  <a:schemeClr val="tx1">
                    <a:tint val="75000"/>
                  </a:schemeClr>
                </a:solidFill>
              </a:defRPr>
            </a:lvl7pPr>
            <a:lvl8pPr marL="1920240" indent="0">
              <a:buNone/>
              <a:defRPr sz="960">
                <a:solidFill>
                  <a:schemeClr val="tx1">
                    <a:tint val="75000"/>
                  </a:schemeClr>
                </a:solidFill>
              </a:defRPr>
            </a:lvl8pPr>
            <a:lvl9pPr marL="2194560" indent="0">
              <a:buNone/>
              <a:defRPr sz="9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99459-C334-43AA-AF35-203845611EE7}" type="datetimeFigureOut">
              <a:rPr lang="en-US" smtClean="0"/>
              <a:t>5/26/2020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D21DD-B025-4D71-8D7D-AEBAB1AAA6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65327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2920" y="1095375"/>
            <a:ext cx="3108960" cy="261080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03320" y="1095375"/>
            <a:ext cx="3108960" cy="261080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99459-C334-43AA-AF35-203845611EE7}" type="datetimeFigureOut">
              <a:rPr lang="en-US" smtClean="0"/>
              <a:t>5/26/2020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D21DD-B025-4D71-8D7D-AEBAB1AAA6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97907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873" y="219075"/>
            <a:ext cx="6309360" cy="79533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3873" y="1008698"/>
            <a:ext cx="3094672" cy="494347"/>
          </a:xfrm>
        </p:spPr>
        <p:txBody>
          <a:bodyPr anchor="b"/>
          <a:lstStyle>
            <a:lvl1pPr marL="0" indent="0">
              <a:buNone/>
              <a:defRPr sz="1440" b="1"/>
            </a:lvl1pPr>
            <a:lvl2pPr marL="274320" indent="0">
              <a:buNone/>
              <a:defRPr sz="1200" b="1"/>
            </a:lvl2pPr>
            <a:lvl3pPr marL="548640" indent="0">
              <a:buNone/>
              <a:defRPr sz="1080" b="1"/>
            </a:lvl3pPr>
            <a:lvl4pPr marL="822960" indent="0">
              <a:buNone/>
              <a:defRPr sz="960" b="1"/>
            </a:lvl4pPr>
            <a:lvl5pPr marL="1097280" indent="0">
              <a:buNone/>
              <a:defRPr sz="960" b="1"/>
            </a:lvl5pPr>
            <a:lvl6pPr marL="1371600" indent="0">
              <a:buNone/>
              <a:defRPr sz="960" b="1"/>
            </a:lvl6pPr>
            <a:lvl7pPr marL="1645920" indent="0">
              <a:buNone/>
              <a:defRPr sz="960" b="1"/>
            </a:lvl7pPr>
            <a:lvl8pPr marL="1920240" indent="0">
              <a:buNone/>
              <a:defRPr sz="960" b="1"/>
            </a:lvl8pPr>
            <a:lvl9pPr marL="2194560" indent="0">
              <a:buNone/>
              <a:defRPr sz="96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3873" y="1503045"/>
            <a:ext cx="3094672" cy="221075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703320" y="1008698"/>
            <a:ext cx="3109913" cy="494347"/>
          </a:xfrm>
        </p:spPr>
        <p:txBody>
          <a:bodyPr anchor="b"/>
          <a:lstStyle>
            <a:lvl1pPr marL="0" indent="0">
              <a:buNone/>
              <a:defRPr sz="1440" b="1"/>
            </a:lvl1pPr>
            <a:lvl2pPr marL="274320" indent="0">
              <a:buNone/>
              <a:defRPr sz="1200" b="1"/>
            </a:lvl2pPr>
            <a:lvl3pPr marL="548640" indent="0">
              <a:buNone/>
              <a:defRPr sz="1080" b="1"/>
            </a:lvl3pPr>
            <a:lvl4pPr marL="822960" indent="0">
              <a:buNone/>
              <a:defRPr sz="960" b="1"/>
            </a:lvl4pPr>
            <a:lvl5pPr marL="1097280" indent="0">
              <a:buNone/>
              <a:defRPr sz="960" b="1"/>
            </a:lvl5pPr>
            <a:lvl6pPr marL="1371600" indent="0">
              <a:buNone/>
              <a:defRPr sz="960" b="1"/>
            </a:lvl6pPr>
            <a:lvl7pPr marL="1645920" indent="0">
              <a:buNone/>
              <a:defRPr sz="960" b="1"/>
            </a:lvl7pPr>
            <a:lvl8pPr marL="1920240" indent="0">
              <a:buNone/>
              <a:defRPr sz="960" b="1"/>
            </a:lvl8pPr>
            <a:lvl9pPr marL="2194560" indent="0">
              <a:buNone/>
              <a:defRPr sz="96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703320" y="1503045"/>
            <a:ext cx="3109913" cy="221075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99459-C334-43AA-AF35-203845611EE7}" type="datetimeFigureOut">
              <a:rPr lang="en-US" smtClean="0"/>
              <a:t>5/26/2020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D21DD-B025-4D71-8D7D-AEBAB1AAA6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62628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99459-C334-43AA-AF35-203845611EE7}" type="datetimeFigureOut">
              <a:rPr lang="en-US" smtClean="0"/>
              <a:t>5/26/2020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D21DD-B025-4D71-8D7D-AEBAB1AAA6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19928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99459-C334-43AA-AF35-203845611EE7}" type="datetimeFigureOut">
              <a:rPr lang="en-US" smtClean="0"/>
              <a:t>5/26/2020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D21DD-B025-4D71-8D7D-AEBAB1AAA6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50268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873" y="274320"/>
            <a:ext cx="2359342" cy="960120"/>
          </a:xfrm>
        </p:spPr>
        <p:txBody>
          <a:bodyPr anchor="b"/>
          <a:lstStyle>
            <a:lvl1pPr>
              <a:defRPr sz="192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09913" y="592455"/>
            <a:ext cx="3703320" cy="2924175"/>
          </a:xfrm>
        </p:spPr>
        <p:txBody>
          <a:bodyPr/>
          <a:lstStyle>
            <a:lvl1pPr>
              <a:defRPr sz="1920"/>
            </a:lvl1pPr>
            <a:lvl2pPr>
              <a:defRPr sz="1680"/>
            </a:lvl2pPr>
            <a:lvl3pPr>
              <a:defRPr sz="144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3873" y="1234440"/>
            <a:ext cx="2359342" cy="2286953"/>
          </a:xfrm>
        </p:spPr>
        <p:txBody>
          <a:bodyPr/>
          <a:lstStyle>
            <a:lvl1pPr marL="0" indent="0">
              <a:buNone/>
              <a:defRPr sz="960"/>
            </a:lvl1pPr>
            <a:lvl2pPr marL="274320" indent="0">
              <a:buNone/>
              <a:defRPr sz="840"/>
            </a:lvl2pPr>
            <a:lvl3pPr marL="548640" indent="0">
              <a:buNone/>
              <a:defRPr sz="720"/>
            </a:lvl3pPr>
            <a:lvl4pPr marL="822960" indent="0">
              <a:buNone/>
              <a:defRPr sz="600"/>
            </a:lvl4pPr>
            <a:lvl5pPr marL="1097280" indent="0">
              <a:buNone/>
              <a:defRPr sz="600"/>
            </a:lvl5pPr>
            <a:lvl6pPr marL="1371600" indent="0">
              <a:buNone/>
              <a:defRPr sz="600"/>
            </a:lvl6pPr>
            <a:lvl7pPr marL="1645920" indent="0">
              <a:buNone/>
              <a:defRPr sz="600"/>
            </a:lvl7pPr>
            <a:lvl8pPr marL="1920240" indent="0">
              <a:buNone/>
              <a:defRPr sz="600"/>
            </a:lvl8pPr>
            <a:lvl9pPr marL="2194560" indent="0">
              <a:buNone/>
              <a:defRPr sz="6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99459-C334-43AA-AF35-203845611EE7}" type="datetimeFigureOut">
              <a:rPr lang="en-US" smtClean="0"/>
              <a:t>5/26/2020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D21DD-B025-4D71-8D7D-AEBAB1AAA6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78159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873" y="274320"/>
            <a:ext cx="2359342" cy="960120"/>
          </a:xfrm>
        </p:spPr>
        <p:txBody>
          <a:bodyPr anchor="b"/>
          <a:lstStyle>
            <a:lvl1pPr>
              <a:defRPr sz="192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109913" y="592455"/>
            <a:ext cx="3703320" cy="2924175"/>
          </a:xfrm>
        </p:spPr>
        <p:txBody>
          <a:bodyPr anchor="t"/>
          <a:lstStyle>
            <a:lvl1pPr marL="0" indent="0">
              <a:buNone/>
              <a:defRPr sz="1920"/>
            </a:lvl1pPr>
            <a:lvl2pPr marL="274320" indent="0">
              <a:buNone/>
              <a:defRPr sz="1680"/>
            </a:lvl2pPr>
            <a:lvl3pPr marL="548640" indent="0">
              <a:buNone/>
              <a:defRPr sz="1440"/>
            </a:lvl3pPr>
            <a:lvl4pPr marL="822960" indent="0">
              <a:buNone/>
              <a:defRPr sz="1200"/>
            </a:lvl4pPr>
            <a:lvl5pPr marL="1097280" indent="0">
              <a:buNone/>
              <a:defRPr sz="1200"/>
            </a:lvl5pPr>
            <a:lvl6pPr marL="1371600" indent="0">
              <a:buNone/>
              <a:defRPr sz="1200"/>
            </a:lvl6pPr>
            <a:lvl7pPr marL="1645920" indent="0">
              <a:buNone/>
              <a:defRPr sz="1200"/>
            </a:lvl7pPr>
            <a:lvl8pPr marL="1920240" indent="0">
              <a:buNone/>
              <a:defRPr sz="1200"/>
            </a:lvl8pPr>
            <a:lvl9pPr marL="2194560" indent="0">
              <a:buNone/>
              <a:defRPr sz="12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3873" y="1234440"/>
            <a:ext cx="2359342" cy="2286953"/>
          </a:xfrm>
        </p:spPr>
        <p:txBody>
          <a:bodyPr/>
          <a:lstStyle>
            <a:lvl1pPr marL="0" indent="0">
              <a:buNone/>
              <a:defRPr sz="960"/>
            </a:lvl1pPr>
            <a:lvl2pPr marL="274320" indent="0">
              <a:buNone/>
              <a:defRPr sz="840"/>
            </a:lvl2pPr>
            <a:lvl3pPr marL="548640" indent="0">
              <a:buNone/>
              <a:defRPr sz="720"/>
            </a:lvl3pPr>
            <a:lvl4pPr marL="822960" indent="0">
              <a:buNone/>
              <a:defRPr sz="600"/>
            </a:lvl4pPr>
            <a:lvl5pPr marL="1097280" indent="0">
              <a:buNone/>
              <a:defRPr sz="600"/>
            </a:lvl5pPr>
            <a:lvl6pPr marL="1371600" indent="0">
              <a:buNone/>
              <a:defRPr sz="600"/>
            </a:lvl6pPr>
            <a:lvl7pPr marL="1645920" indent="0">
              <a:buNone/>
              <a:defRPr sz="600"/>
            </a:lvl7pPr>
            <a:lvl8pPr marL="1920240" indent="0">
              <a:buNone/>
              <a:defRPr sz="600"/>
            </a:lvl8pPr>
            <a:lvl9pPr marL="2194560" indent="0">
              <a:buNone/>
              <a:defRPr sz="6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99459-C334-43AA-AF35-203845611EE7}" type="datetimeFigureOut">
              <a:rPr lang="en-US" smtClean="0"/>
              <a:t>5/26/2020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D21DD-B025-4D71-8D7D-AEBAB1AAA6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30585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02920" y="219075"/>
            <a:ext cx="6309360" cy="7953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2920" y="1095375"/>
            <a:ext cx="6309360" cy="261080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2920" y="3813810"/>
            <a:ext cx="1645920" cy="2190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899459-C334-43AA-AF35-203845611EE7}" type="datetimeFigureOut">
              <a:rPr lang="en-US" smtClean="0"/>
              <a:t>5/26/2020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23160" y="3813810"/>
            <a:ext cx="2468880" cy="2190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7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166360" y="3813810"/>
            <a:ext cx="1645920" cy="2190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3D21DD-B025-4D71-8D7D-AEBAB1AAA6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96045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548640" rtl="0" eaLnBrk="1" latinLnBrk="0" hangingPunct="1">
        <a:lnSpc>
          <a:spcPct val="90000"/>
        </a:lnSpc>
        <a:spcBef>
          <a:spcPct val="0"/>
        </a:spcBef>
        <a:buNone/>
        <a:defRPr sz="26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37160" indent="-137160" algn="l" defTabSz="54864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1680" kern="1200">
          <a:solidFill>
            <a:schemeClr val="tx1"/>
          </a:solidFill>
          <a:latin typeface="+mn-lt"/>
          <a:ea typeface="+mn-ea"/>
          <a:cs typeface="+mn-cs"/>
        </a:defRPr>
      </a:lvl1pPr>
      <a:lvl2pPr marL="411480" indent="-137160" algn="l" defTabSz="548640" rtl="0" eaLnBrk="1" latinLnBrk="0" hangingPunct="1">
        <a:lnSpc>
          <a:spcPct val="90000"/>
        </a:lnSpc>
        <a:spcBef>
          <a:spcPts val="300"/>
        </a:spcBef>
        <a:buFont typeface="Arial" panose="020B0604020202020204" pitchFamily="34" charset="0"/>
        <a:buChar char="•"/>
        <a:defRPr sz="144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137160" algn="l" defTabSz="548640" rtl="0" eaLnBrk="1" latinLnBrk="0" hangingPunct="1">
        <a:lnSpc>
          <a:spcPct val="90000"/>
        </a:lnSpc>
        <a:spcBef>
          <a:spcPts val="3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960120" indent="-137160" algn="l" defTabSz="548640" rtl="0" eaLnBrk="1" latinLnBrk="0" hangingPunct="1">
        <a:lnSpc>
          <a:spcPct val="90000"/>
        </a:lnSpc>
        <a:spcBef>
          <a:spcPts val="300"/>
        </a:spcBef>
        <a:buFont typeface="Arial" panose="020B0604020202020204" pitchFamily="34" charset="0"/>
        <a:buChar char="•"/>
        <a:defRPr sz="1080" kern="1200">
          <a:solidFill>
            <a:schemeClr val="tx1"/>
          </a:solidFill>
          <a:latin typeface="+mn-lt"/>
          <a:ea typeface="+mn-ea"/>
          <a:cs typeface="+mn-cs"/>
        </a:defRPr>
      </a:lvl4pPr>
      <a:lvl5pPr marL="1234440" indent="-137160" algn="l" defTabSz="548640" rtl="0" eaLnBrk="1" latinLnBrk="0" hangingPunct="1">
        <a:lnSpc>
          <a:spcPct val="90000"/>
        </a:lnSpc>
        <a:spcBef>
          <a:spcPts val="300"/>
        </a:spcBef>
        <a:buFont typeface="Arial" panose="020B0604020202020204" pitchFamily="34" charset="0"/>
        <a:buChar char="•"/>
        <a:defRPr sz="108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37160" algn="l" defTabSz="548640" rtl="0" eaLnBrk="1" latinLnBrk="0" hangingPunct="1">
        <a:lnSpc>
          <a:spcPct val="90000"/>
        </a:lnSpc>
        <a:spcBef>
          <a:spcPts val="300"/>
        </a:spcBef>
        <a:buFont typeface="Arial" panose="020B0604020202020204" pitchFamily="34" charset="0"/>
        <a:buChar char="•"/>
        <a:defRPr sz="1080" kern="1200">
          <a:solidFill>
            <a:schemeClr val="tx1"/>
          </a:solidFill>
          <a:latin typeface="+mn-lt"/>
          <a:ea typeface="+mn-ea"/>
          <a:cs typeface="+mn-cs"/>
        </a:defRPr>
      </a:lvl6pPr>
      <a:lvl7pPr marL="1783080" indent="-137160" algn="l" defTabSz="548640" rtl="0" eaLnBrk="1" latinLnBrk="0" hangingPunct="1">
        <a:lnSpc>
          <a:spcPct val="90000"/>
        </a:lnSpc>
        <a:spcBef>
          <a:spcPts val="300"/>
        </a:spcBef>
        <a:buFont typeface="Arial" panose="020B0604020202020204" pitchFamily="34" charset="0"/>
        <a:buChar char="•"/>
        <a:defRPr sz="108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137160" algn="l" defTabSz="548640" rtl="0" eaLnBrk="1" latinLnBrk="0" hangingPunct="1">
        <a:lnSpc>
          <a:spcPct val="90000"/>
        </a:lnSpc>
        <a:spcBef>
          <a:spcPts val="300"/>
        </a:spcBef>
        <a:buFont typeface="Arial" panose="020B0604020202020204" pitchFamily="34" charset="0"/>
        <a:buChar char="•"/>
        <a:defRPr sz="108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37160" algn="l" defTabSz="548640" rtl="0" eaLnBrk="1" latinLnBrk="0" hangingPunct="1">
        <a:lnSpc>
          <a:spcPct val="90000"/>
        </a:lnSpc>
        <a:spcBef>
          <a:spcPts val="300"/>
        </a:spcBef>
        <a:buFont typeface="Arial" panose="020B0604020202020204" pitchFamily="34" charset="0"/>
        <a:buChar char="•"/>
        <a:defRPr sz="108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48640" rtl="0" eaLnBrk="1" latinLnBrk="0" hangingPunct="1">
        <a:defRPr sz="1080" kern="1200">
          <a:solidFill>
            <a:schemeClr val="tx1"/>
          </a:solidFill>
          <a:latin typeface="+mn-lt"/>
          <a:ea typeface="+mn-ea"/>
          <a:cs typeface="+mn-cs"/>
        </a:defRPr>
      </a:lvl1pPr>
      <a:lvl2pPr marL="274320" algn="l" defTabSz="548640" rtl="0" eaLnBrk="1" latinLnBrk="0" hangingPunct="1">
        <a:defRPr sz="1080" kern="1200">
          <a:solidFill>
            <a:schemeClr val="tx1"/>
          </a:solidFill>
          <a:latin typeface="+mn-lt"/>
          <a:ea typeface="+mn-ea"/>
          <a:cs typeface="+mn-cs"/>
        </a:defRPr>
      </a:lvl2pPr>
      <a:lvl3pPr marL="548640" algn="l" defTabSz="548640" rtl="0" eaLnBrk="1" latinLnBrk="0" hangingPunct="1">
        <a:defRPr sz="1080" kern="1200">
          <a:solidFill>
            <a:schemeClr val="tx1"/>
          </a:solidFill>
          <a:latin typeface="+mn-lt"/>
          <a:ea typeface="+mn-ea"/>
          <a:cs typeface="+mn-cs"/>
        </a:defRPr>
      </a:lvl3pPr>
      <a:lvl4pPr marL="822960" algn="l" defTabSz="548640" rtl="0" eaLnBrk="1" latinLnBrk="0" hangingPunct="1">
        <a:defRPr sz="1080" kern="1200">
          <a:solidFill>
            <a:schemeClr val="tx1"/>
          </a:solidFill>
          <a:latin typeface="+mn-lt"/>
          <a:ea typeface="+mn-ea"/>
          <a:cs typeface="+mn-cs"/>
        </a:defRPr>
      </a:lvl4pPr>
      <a:lvl5pPr marL="1097280" algn="l" defTabSz="548640" rtl="0" eaLnBrk="1" latinLnBrk="0" hangingPunct="1">
        <a:defRPr sz="108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algn="l" defTabSz="548640" rtl="0" eaLnBrk="1" latinLnBrk="0" hangingPunct="1">
        <a:defRPr sz="1080" kern="1200">
          <a:solidFill>
            <a:schemeClr val="tx1"/>
          </a:solidFill>
          <a:latin typeface="+mn-lt"/>
          <a:ea typeface="+mn-ea"/>
          <a:cs typeface="+mn-cs"/>
        </a:defRPr>
      </a:lvl6pPr>
      <a:lvl7pPr marL="1645920" algn="l" defTabSz="548640" rtl="0" eaLnBrk="1" latinLnBrk="0" hangingPunct="1">
        <a:defRPr sz="108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algn="l" defTabSz="548640" rtl="0" eaLnBrk="1" latinLnBrk="0" hangingPunct="1">
        <a:defRPr sz="1080" kern="1200">
          <a:solidFill>
            <a:schemeClr val="tx1"/>
          </a:solidFill>
          <a:latin typeface="+mn-lt"/>
          <a:ea typeface="+mn-ea"/>
          <a:cs typeface="+mn-cs"/>
        </a:defRPr>
      </a:lvl8pPr>
      <a:lvl9pPr marL="2194560" algn="l" defTabSz="548640" rtl="0" eaLnBrk="1" latinLnBrk="0" hangingPunct="1">
        <a:defRPr sz="108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311681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</TotalTime>
  <Words>0</Words>
  <Application>Microsoft Office PowerPoint</Application>
  <PresentationFormat>Custom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Tiffany Burnett</dc:creator>
  <cp:lastModifiedBy>Tiffany Burnett</cp:lastModifiedBy>
  <cp:revision>4</cp:revision>
  <dcterms:created xsi:type="dcterms:W3CDTF">2020-05-26T18:09:23Z</dcterms:created>
  <dcterms:modified xsi:type="dcterms:W3CDTF">2020-05-26T18:13:55Z</dcterms:modified>
</cp:coreProperties>
</file>