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411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53" y="9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73418"/>
            <a:ext cx="5486400" cy="1432560"/>
          </a:xfrm>
        </p:spPr>
        <p:txBody>
          <a:bodyPr anchor="b"/>
          <a:lstStyle>
            <a:lvl1pPr algn="ct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161223"/>
            <a:ext cx="5486400" cy="993457"/>
          </a:xfrm>
        </p:spPr>
        <p:txBody>
          <a:bodyPr/>
          <a:lstStyle>
            <a:lvl1pPr marL="0" indent="0" algn="ctr">
              <a:buNone/>
              <a:defRPr sz="1440"/>
            </a:lvl1pPr>
            <a:lvl2pPr marL="274320" indent="0" algn="ctr">
              <a:buNone/>
              <a:defRPr sz="1200"/>
            </a:lvl2pPr>
            <a:lvl3pPr marL="548640" indent="0" algn="ctr">
              <a:buNone/>
              <a:defRPr sz="1080"/>
            </a:lvl3pPr>
            <a:lvl4pPr marL="822960" indent="0" algn="ctr">
              <a:buNone/>
              <a:defRPr sz="960"/>
            </a:lvl4pPr>
            <a:lvl5pPr marL="1097280" indent="0" algn="ctr">
              <a:buNone/>
              <a:defRPr sz="960"/>
            </a:lvl5pPr>
            <a:lvl6pPr marL="1371600" indent="0" algn="ctr">
              <a:buNone/>
              <a:defRPr sz="960"/>
            </a:lvl6pPr>
            <a:lvl7pPr marL="1645920" indent="0" algn="ctr">
              <a:buNone/>
              <a:defRPr sz="960"/>
            </a:lvl7pPr>
            <a:lvl8pPr marL="1920240" indent="0" algn="ctr">
              <a:buNone/>
              <a:defRPr sz="960"/>
            </a:lvl8pPr>
            <a:lvl9pPr marL="2194560" indent="0" algn="ctr">
              <a:buNone/>
              <a:defRPr sz="96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195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942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219075"/>
            <a:ext cx="1577340" cy="348710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219075"/>
            <a:ext cx="4640580" cy="348710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752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47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1025843"/>
            <a:ext cx="6309360" cy="1711642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2753678"/>
            <a:ext cx="6309360" cy="900112"/>
          </a:xfrm>
        </p:spPr>
        <p:txBody>
          <a:bodyPr/>
          <a:lstStyle>
            <a:lvl1pPr marL="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1pPr>
            <a:lvl2pPr marL="27432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54864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3pPr>
            <a:lvl4pPr marL="8229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4pPr>
            <a:lvl5pPr marL="109728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5pPr>
            <a:lvl6pPr marL="137160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6pPr>
            <a:lvl7pPr marL="164592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7pPr>
            <a:lvl8pPr marL="192024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8pPr>
            <a:lvl9pPr marL="21945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532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095375"/>
            <a:ext cx="3108960" cy="261080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1095375"/>
            <a:ext cx="3108960" cy="261080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790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219075"/>
            <a:ext cx="6309360" cy="7953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3" y="1008698"/>
            <a:ext cx="3094672" cy="494347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3" y="1503045"/>
            <a:ext cx="3094672" cy="221075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1008698"/>
            <a:ext cx="3109913" cy="494347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1503045"/>
            <a:ext cx="3109913" cy="221075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262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992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026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274320"/>
            <a:ext cx="2359342" cy="96012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592455"/>
            <a:ext cx="3703320" cy="2924175"/>
          </a:xfrm>
        </p:spPr>
        <p:txBody>
          <a:bodyPr/>
          <a:lstStyle>
            <a:lvl1pPr>
              <a:defRPr sz="1920"/>
            </a:lvl1pPr>
            <a:lvl2pPr>
              <a:defRPr sz="1680"/>
            </a:lvl2pPr>
            <a:lvl3pPr>
              <a:defRPr sz="144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1234440"/>
            <a:ext cx="2359342" cy="2286953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815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274320"/>
            <a:ext cx="2359342" cy="96012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592455"/>
            <a:ext cx="3703320" cy="2924175"/>
          </a:xfrm>
        </p:spPr>
        <p:txBody>
          <a:bodyPr anchor="t"/>
          <a:lstStyle>
            <a:lvl1pPr marL="0" indent="0">
              <a:buNone/>
              <a:defRPr sz="1920"/>
            </a:lvl1pPr>
            <a:lvl2pPr marL="274320" indent="0">
              <a:buNone/>
              <a:defRPr sz="1680"/>
            </a:lvl2pPr>
            <a:lvl3pPr marL="548640" indent="0">
              <a:buNone/>
              <a:defRPr sz="1440"/>
            </a:lvl3pPr>
            <a:lvl4pPr marL="822960" indent="0">
              <a:buNone/>
              <a:defRPr sz="1200"/>
            </a:lvl4pPr>
            <a:lvl5pPr marL="1097280" indent="0">
              <a:buNone/>
              <a:defRPr sz="1200"/>
            </a:lvl5pPr>
            <a:lvl6pPr marL="1371600" indent="0">
              <a:buNone/>
              <a:defRPr sz="1200"/>
            </a:lvl6pPr>
            <a:lvl7pPr marL="1645920" indent="0">
              <a:buNone/>
              <a:defRPr sz="1200"/>
            </a:lvl7pPr>
            <a:lvl8pPr marL="1920240" indent="0">
              <a:buNone/>
              <a:defRPr sz="1200"/>
            </a:lvl8pPr>
            <a:lvl9pPr marL="219456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1234440"/>
            <a:ext cx="2359342" cy="2286953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05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219075"/>
            <a:ext cx="6309360" cy="795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095375"/>
            <a:ext cx="6309360" cy="26108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3813810"/>
            <a:ext cx="1645920" cy="219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3813810"/>
            <a:ext cx="2468880" cy="219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3813810"/>
            <a:ext cx="1645920" cy="219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604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48640" rtl="0" eaLnBrk="1" latinLnBrk="0" hangingPunct="1">
        <a:lnSpc>
          <a:spcPct val="90000"/>
        </a:lnSpc>
        <a:spcBef>
          <a:spcPct val="0"/>
        </a:spcBef>
        <a:buNone/>
        <a:defRPr sz="2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54864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23444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1945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116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Tiffany Burnett</dc:creator>
  <cp:lastModifiedBy>Tiffany Burnett</cp:lastModifiedBy>
  <cp:revision>3</cp:revision>
  <dcterms:created xsi:type="dcterms:W3CDTF">2020-05-26T18:09:23Z</dcterms:created>
  <dcterms:modified xsi:type="dcterms:W3CDTF">2020-05-26T18:12:50Z</dcterms:modified>
</cp:coreProperties>
</file>