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8229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346836"/>
            <a:ext cx="6995160" cy="286512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4322446"/>
            <a:ext cx="6172200" cy="1986914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060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6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438150"/>
            <a:ext cx="1774508" cy="697420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438150"/>
            <a:ext cx="5220653" cy="697420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49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3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051688"/>
            <a:ext cx="7098030" cy="342328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5507358"/>
            <a:ext cx="7098030" cy="180022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98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190750"/>
            <a:ext cx="349758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190750"/>
            <a:ext cx="349758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355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438152"/>
            <a:ext cx="7098030" cy="15906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017396"/>
            <a:ext cx="3481506" cy="98869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006090"/>
            <a:ext cx="3481506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017396"/>
            <a:ext cx="3498652" cy="98869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006090"/>
            <a:ext cx="3498652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09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804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586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48640"/>
            <a:ext cx="2654260" cy="192024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184912"/>
            <a:ext cx="4166235" cy="5848350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2468880"/>
            <a:ext cx="2654260" cy="4573906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457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48640"/>
            <a:ext cx="2654260" cy="192024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184912"/>
            <a:ext cx="4166235" cy="5848350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2468880"/>
            <a:ext cx="2654260" cy="4573906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9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438152"/>
            <a:ext cx="709803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190750"/>
            <a:ext cx="709803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7627622"/>
            <a:ext cx="18516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7627622"/>
            <a:ext cx="277749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7627622"/>
            <a:ext cx="18516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092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758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Burnett</dc:creator>
  <cp:lastModifiedBy>Tiffany Burnett</cp:lastModifiedBy>
  <cp:revision>2</cp:revision>
  <dcterms:created xsi:type="dcterms:W3CDTF">2020-06-08T16:10:36Z</dcterms:created>
  <dcterms:modified xsi:type="dcterms:W3CDTF">2020-06-08T16:16:51Z</dcterms:modified>
</cp:coreProperties>
</file>