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6836"/>
            <a:ext cx="6995160" cy="286512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322446"/>
            <a:ext cx="6172200" cy="1986914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6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6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438150"/>
            <a:ext cx="1774508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438150"/>
            <a:ext cx="5220653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4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051688"/>
            <a:ext cx="7098030" cy="342328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5507358"/>
            <a:ext cx="7098030" cy="180022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5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438152"/>
            <a:ext cx="709803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017396"/>
            <a:ext cx="3481506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006090"/>
            <a:ext cx="348150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017396"/>
            <a:ext cx="3498652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006090"/>
            <a:ext cx="3498652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0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0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8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184912"/>
            <a:ext cx="4166235" cy="5848350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5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184912"/>
            <a:ext cx="4166235" cy="5848350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438152"/>
            <a:ext cx="709803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190750"/>
            <a:ext cx="709803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7627622"/>
            <a:ext cx="277749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9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5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1</cp:revision>
  <dcterms:created xsi:type="dcterms:W3CDTF">2020-06-08T16:10:36Z</dcterms:created>
  <dcterms:modified xsi:type="dcterms:W3CDTF">2020-06-08T16:16:17Z</dcterms:modified>
</cp:coreProperties>
</file>