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3" d="100"/>
          <a:sy n="143" d="100"/>
        </p:scale>
        <p:origin x="-1584" y="-115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6440" y="2178837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C2545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1C2545"/>
              </a:solidFill>
            </a:endParaRP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And here</a:t>
            </a:r>
            <a:endParaRPr lang="en-US" sz="2000" dirty="0">
              <a:solidFill>
                <a:srgbClr val="1C254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441" y="876658"/>
            <a:ext cx="4332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1C254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6440" y="1517705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1C254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1C254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441" y="408264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1C254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1C254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8</cp:revision>
  <dcterms:created xsi:type="dcterms:W3CDTF">2016-12-13T16:05:09Z</dcterms:created>
  <dcterms:modified xsi:type="dcterms:W3CDTF">2016-12-19T19:00:44Z</dcterms:modified>
</cp:coreProperties>
</file>