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6183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C2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43" d="100"/>
          <a:sy n="143" d="100"/>
        </p:scale>
        <p:origin x="-1584" y="-1152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8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4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74639"/>
            <a:ext cx="273641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74639"/>
            <a:ext cx="800654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4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6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6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0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1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6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1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4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86440" y="2711697"/>
            <a:ext cx="85222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</a:rPr>
              <a:t>Slide Information goes here</a:t>
            </a:r>
          </a:p>
          <a:p>
            <a:endParaRPr lang="en-US" sz="2000" dirty="0">
              <a:solidFill>
                <a:srgbClr val="FFFFFF"/>
              </a:solidFill>
            </a:endParaRPr>
          </a:p>
          <a:p>
            <a:r>
              <a:rPr lang="en-US" sz="2000" dirty="0">
                <a:solidFill>
                  <a:srgbClr val="FFFFFF"/>
                </a:solidFill>
              </a:rPr>
              <a:t>	</a:t>
            </a:r>
            <a:r>
              <a:rPr lang="en-US" sz="2000" dirty="0" smtClean="0">
                <a:solidFill>
                  <a:srgbClr val="FFFFFF"/>
                </a:solidFill>
              </a:rPr>
              <a:t>• Additional information goes here</a:t>
            </a:r>
          </a:p>
          <a:p>
            <a:r>
              <a:rPr lang="en-US" sz="2000" dirty="0">
                <a:solidFill>
                  <a:srgbClr val="FFFFFF"/>
                </a:solidFill>
              </a:rPr>
              <a:t>	</a:t>
            </a:r>
            <a:r>
              <a:rPr lang="en-US" sz="2000" dirty="0" smtClean="0">
                <a:solidFill>
                  <a:srgbClr val="FFFFFF"/>
                </a:solidFill>
              </a:rPr>
              <a:t>• And here</a:t>
            </a: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6441" y="1409518"/>
            <a:ext cx="43324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TITLE</a:t>
            </a:r>
          </a:p>
        </p:txBody>
      </p:sp>
      <p:sp>
        <p:nvSpPr>
          <p:cNvPr id="9" name="Rectangle 8"/>
          <p:cNvSpPr/>
          <p:nvPr/>
        </p:nvSpPr>
        <p:spPr>
          <a:xfrm>
            <a:off x="486440" y="2050565"/>
            <a:ext cx="178425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i="1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Subtitle goes here</a:t>
            </a:r>
            <a:endParaRPr lang="en-US" sz="1500" i="1" dirty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6441" y="914481"/>
            <a:ext cx="28808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GOES HERE</a:t>
            </a:r>
            <a:endParaRPr lang="en-US" sz="1200" dirty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74116" y="-7887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152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Marketing - Housing Department and Residential Life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</dc:creator>
  <cp:lastModifiedBy>Patricia</cp:lastModifiedBy>
  <cp:revision>6</cp:revision>
  <dcterms:created xsi:type="dcterms:W3CDTF">2016-12-13T16:05:09Z</dcterms:created>
  <dcterms:modified xsi:type="dcterms:W3CDTF">2016-12-19T18:59:22Z</dcterms:modified>
</cp:coreProperties>
</file>