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61838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1C2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5" d="100"/>
          <a:sy n="95" d="100"/>
        </p:scale>
        <p:origin x="-3416" y="-2192"/>
      </p:cViewPr>
      <p:guideLst>
        <p:guide orient="horz" pos="2160"/>
        <p:guide pos="383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26"/>
            <a:ext cx="10337562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89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47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17332" y="274639"/>
            <a:ext cx="2736414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92" y="274639"/>
            <a:ext cx="800654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65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4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01"/>
            <a:ext cx="103375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3"/>
            <a:ext cx="1033756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9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092" y="1600201"/>
            <a:ext cx="537147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2268" y="1600201"/>
            <a:ext cx="537147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63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535113"/>
            <a:ext cx="5373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2" y="2174875"/>
            <a:ext cx="5373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6" y="1535113"/>
            <a:ext cx="53757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6" y="2174875"/>
            <a:ext cx="53757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65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02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12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3" y="273050"/>
            <a:ext cx="400116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051"/>
            <a:ext cx="67988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3" y="1435101"/>
            <a:ext cx="400116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16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600"/>
            <a:ext cx="729710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338"/>
            <a:ext cx="729710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11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1"/>
            <a:ext cx="1094565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356351"/>
            <a:ext cx="3851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340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92749" y="2373475"/>
            <a:ext cx="85222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1C2545"/>
                </a:solidFill>
              </a:rPr>
              <a:t>Slide Information goes here</a:t>
            </a:r>
          </a:p>
          <a:p>
            <a:endParaRPr lang="en-US" sz="2000" dirty="0">
              <a:solidFill>
                <a:srgbClr val="1C2545"/>
              </a:solidFill>
            </a:endParaRPr>
          </a:p>
          <a:p>
            <a:r>
              <a:rPr lang="en-US" sz="2000" dirty="0">
                <a:solidFill>
                  <a:srgbClr val="1C2545"/>
                </a:solidFill>
              </a:rPr>
              <a:t>	</a:t>
            </a:r>
            <a:r>
              <a:rPr lang="en-US" sz="2000" dirty="0" smtClean="0">
                <a:solidFill>
                  <a:srgbClr val="1C2545"/>
                </a:solidFill>
              </a:rPr>
              <a:t>• Additional information goes here</a:t>
            </a:r>
          </a:p>
          <a:p>
            <a:r>
              <a:rPr lang="en-US" sz="2000" dirty="0">
                <a:solidFill>
                  <a:srgbClr val="1C2545"/>
                </a:solidFill>
              </a:rPr>
              <a:t>	</a:t>
            </a:r>
            <a:r>
              <a:rPr lang="en-US" sz="2000" dirty="0" smtClean="0">
                <a:solidFill>
                  <a:srgbClr val="1C2545"/>
                </a:solidFill>
              </a:rPr>
              <a:t>• And here</a:t>
            </a:r>
            <a:endParaRPr lang="en-US" sz="2000" dirty="0">
              <a:solidFill>
                <a:srgbClr val="1C2545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2749" y="1071296"/>
            <a:ext cx="43324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263357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TITLE</a:t>
            </a:r>
          </a:p>
        </p:txBody>
      </p:sp>
      <p:sp>
        <p:nvSpPr>
          <p:cNvPr id="9" name="Rectangle 8"/>
          <p:cNvSpPr/>
          <p:nvPr/>
        </p:nvSpPr>
        <p:spPr>
          <a:xfrm>
            <a:off x="592749" y="1712342"/>
            <a:ext cx="178425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i="1" dirty="0" smtClean="0">
                <a:solidFill>
                  <a:srgbClr val="263357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Subtitle goes here</a:t>
            </a:r>
            <a:endParaRPr lang="en-US" sz="1500" i="1" dirty="0">
              <a:solidFill>
                <a:srgbClr val="263357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2749" y="647307"/>
            <a:ext cx="28808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263357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DEPARTMENT(S) NAME GOES HERE</a:t>
            </a:r>
            <a:endParaRPr lang="en-US" sz="1200" dirty="0">
              <a:solidFill>
                <a:srgbClr val="263357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74116" y="-78873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152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</Words>
  <Application>Microsoft Macintosh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Marketing - Housing Department and Residential Life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</dc:creator>
  <cp:lastModifiedBy>Patricia</cp:lastModifiedBy>
  <cp:revision>5</cp:revision>
  <dcterms:created xsi:type="dcterms:W3CDTF">2016-12-13T16:05:09Z</dcterms:created>
  <dcterms:modified xsi:type="dcterms:W3CDTF">2016-12-19T18:45:19Z</dcterms:modified>
</cp:coreProperties>
</file>