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6183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C2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3416" y="-2192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4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39"/>
            <a:ext cx="273641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39"/>
            <a:ext cx="800654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4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6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6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0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1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6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1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4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2749" y="2707675"/>
            <a:ext cx="85222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1C2545"/>
                </a:solidFill>
              </a:rPr>
              <a:t>Slide Information goes here</a:t>
            </a:r>
          </a:p>
          <a:p>
            <a:endParaRPr lang="en-US" sz="2000" dirty="0">
              <a:solidFill>
                <a:srgbClr val="1C2545"/>
              </a:solidFill>
            </a:endParaRP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Additional information goes here</a:t>
            </a: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And here</a:t>
            </a:r>
            <a:endParaRPr lang="en-US" sz="2000" dirty="0">
              <a:solidFill>
                <a:srgbClr val="1C2545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2749" y="1338656"/>
            <a:ext cx="43324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592749" y="1979703"/>
            <a:ext cx="178425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i="1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Subtitle goes here</a:t>
            </a:r>
            <a:endParaRPr lang="en-US" sz="1500" i="1" dirty="0">
              <a:solidFill>
                <a:srgbClr val="263357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57373" y="901299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rgbClr val="263357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74116" y="-7887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152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4</cp:revision>
  <dcterms:created xsi:type="dcterms:W3CDTF">2016-12-13T16:05:09Z</dcterms:created>
  <dcterms:modified xsi:type="dcterms:W3CDTF">2016-12-19T18:44:52Z</dcterms:modified>
</cp:coreProperties>
</file>