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61838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1C25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5" d="100"/>
          <a:sy n="95" d="100"/>
        </p:scale>
        <p:origin x="-3416" y="-2192"/>
      </p:cViewPr>
      <p:guideLst>
        <p:guide orient="horz" pos="2160"/>
        <p:guide pos="383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2138" y="2130426"/>
            <a:ext cx="10337562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4276" y="3886200"/>
            <a:ext cx="8513287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589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647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17332" y="274639"/>
            <a:ext cx="2736414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8092" y="274639"/>
            <a:ext cx="800654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65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147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702" y="4406901"/>
            <a:ext cx="10337562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702" y="2906713"/>
            <a:ext cx="10337562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119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8092" y="1600201"/>
            <a:ext cx="537147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2268" y="1600201"/>
            <a:ext cx="537147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063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2" y="1535113"/>
            <a:ext cx="53735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8092" y="2174875"/>
            <a:ext cx="537359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8046" y="1535113"/>
            <a:ext cx="537570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8046" y="2174875"/>
            <a:ext cx="537570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665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302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212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93" y="273050"/>
            <a:ext cx="4001161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4941" y="273051"/>
            <a:ext cx="679880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093" y="1435101"/>
            <a:ext cx="4001161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161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3805" y="4800600"/>
            <a:ext cx="729710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3805" y="612775"/>
            <a:ext cx="7297103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3805" y="5367338"/>
            <a:ext cx="729710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113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8092" y="274638"/>
            <a:ext cx="1094565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2" y="1600201"/>
            <a:ext cx="10945654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8092" y="6356351"/>
            <a:ext cx="2837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55295" y="6356351"/>
            <a:ext cx="3851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15984" y="6356351"/>
            <a:ext cx="2837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340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74969" y="2614099"/>
            <a:ext cx="852223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1C2545"/>
                </a:solidFill>
              </a:rPr>
              <a:t>Slide Information goes here</a:t>
            </a:r>
          </a:p>
          <a:p>
            <a:endParaRPr lang="en-US" sz="2000" dirty="0">
              <a:solidFill>
                <a:srgbClr val="1C2545"/>
              </a:solidFill>
            </a:endParaRPr>
          </a:p>
          <a:p>
            <a:r>
              <a:rPr lang="en-US" sz="2000" dirty="0">
                <a:solidFill>
                  <a:srgbClr val="1C2545"/>
                </a:solidFill>
              </a:rPr>
              <a:t>	</a:t>
            </a:r>
            <a:r>
              <a:rPr lang="en-US" sz="2000" dirty="0" smtClean="0">
                <a:solidFill>
                  <a:srgbClr val="1C2545"/>
                </a:solidFill>
              </a:rPr>
              <a:t>• Additional information goes here</a:t>
            </a:r>
          </a:p>
          <a:p>
            <a:r>
              <a:rPr lang="en-US" sz="2000" dirty="0">
                <a:solidFill>
                  <a:srgbClr val="1C2545"/>
                </a:solidFill>
              </a:rPr>
              <a:t>	</a:t>
            </a:r>
            <a:r>
              <a:rPr lang="en-US" sz="2000" dirty="0" smtClean="0">
                <a:solidFill>
                  <a:srgbClr val="1C2545"/>
                </a:solidFill>
              </a:rPr>
              <a:t>• And here</a:t>
            </a:r>
            <a:endParaRPr lang="en-US" sz="2000" dirty="0">
              <a:solidFill>
                <a:srgbClr val="1C2545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4969" y="1392128"/>
            <a:ext cx="100458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263357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TITLE</a:t>
            </a:r>
          </a:p>
        </p:txBody>
      </p:sp>
      <p:sp>
        <p:nvSpPr>
          <p:cNvPr id="9" name="Rectangle 8"/>
          <p:cNvSpPr/>
          <p:nvPr/>
        </p:nvSpPr>
        <p:spPr>
          <a:xfrm>
            <a:off x="574969" y="2033175"/>
            <a:ext cx="1784254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500" i="1" dirty="0" smtClean="0">
                <a:solidFill>
                  <a:srgbClr val="263357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Subtitle goes here</a:t>
            </a:r>
            <a:endParaRPr lang="en-US" sz="1500" i="1" dirty="0">
              <a:solidFill>
                <a:srgbClr val="263357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962824" y="6258679"/>
            <a:ext cx="288086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DEPARTMENT(S) NAME GOES HERE</a:t>
            </a:r>
            <a:endParaRPr lang="en-US" sz="1200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5861526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15</Words>
  <Application>Microsoft Macintosh PowerPoint</Application>
  <PresentationFormat>Custom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Marketing - Housing Department and Residential Life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Patricia</dc:creator>
  <cp:lastModifiedBy>Patricia</cp:lastModifiedBy>
  <cp:revision>5</cp:revision>
  <dcterms:created xsi:type="dcterms:W3CDTF">2016-12-13T16:05:09Z</dcterms:created>
  <dcterms:modified xsi:type="dcterms:W3CDTF">2016-12-19T18:43:54Z</dcterms:modified>
</cp:coreProperties>
</file>