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61838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1C2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3416" y="-2192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74639"/>
            <a:ext cx="273641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74639"/>
            <a:ext cx="800654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4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00201"/>
            <a:ext cx="537147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6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0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1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6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1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65E4-E44C-264E-BB38-ACB0476CFD10}" type="datetimeFigureOut">
              <a:rPr lang="en-US" smtClean="0"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48F3-0108-3F4A-AF44-C0E53359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4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3830" y="2654203"/>
            <a:ext cx="85222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1C2545"/>
                </a:solidFill>
              </a:rPr>
              <a:t>Slide Information goes here</a:t>
            </a:r>
          </a:p>
          <a:p>
            <a:endParaRPr lang="en-US" sz="2000" dirty="0">
              <a:solidFill>
                <a:srgbClr val="1C2545"/>
              </a:solidFill>
            </a:endParaRP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Additional information goes here</a:t>
            </a:r>
          </a:p>
          <a:p>
            <a:r>
              <a:rPr lang="en-US" sz="2000" dirty="0">
                <a:solidFill>
                  <a:srgbClr val="1C2545"/>
                </a:solidFill>
              </a:rPr>
              <a:t>	</a:t>
            </a:r>
            <a:r>
              <a:rPr lang="en-US" sz="2000" dirty="0" smtClean="0">
                <a:solidFill>
                  <a:srgbClr val="1C2545"/>
                </a:solidFill>
              </a:rPr>
              <a:t>• And here</a:t>
            </a:r>
            <a:endParaRPr lang="en-US" sz="2000" dirty="0">
              <a:solidFill>
                <a:srgbClr val="1C2545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3831" y="1285184"/>
            <a:ext cx="10045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TITLE</a:t>
            </a:r>
          </a:p>
        </p:txBody>
      </p:sp>
      <p:sp>
        <p:nvSpPr>
          <p:cNvPr id="9" name="Rectangle 8"/>
          <p:cNvSpPr/>
          <p:nvPr/>
        </p:nvSpPr>
        <p:spPr>
          <a:xfrm>
            <a:off x="343830" y="1926231"/>
            <a:ext cx="178425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i="1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Subtitle goes here</a:t>
            </a:r>
            <a:endParaRPr lang="en-US" sz="1500" i="1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3831" y="884586"/>
            <a:ext cx="2880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263357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DEPARTMENT(S) NAME GOES HERE</a:t>
            </a:r>
            <a:endParaRPr lang="en-US" sz="1200" dirty="0">
              <a:solidFill>
                <a:srgbClr val="263357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74116" y="-7887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15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</Words>
  <Application>Microsoft Macintosh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Marketing - Housing Department and Residential Life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</dc:creator>
  <cp:lastModifiedBy>Patricia</cp:lastModifiedBy>
  <cp:revision>3</cp:revision>
  <dcterms:created xsi:type="dcterms:W3CDTF">2016-12-13T16:05:09Z</dcterms:created>
  <dcterms:modified xsi:type="dcterms:W3CDTF">2016-12-19T18:43:04Z</dcterms:modified>
</cp:coreProperties>
</file>