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3416" y="-219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8308" y="2199691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309" y="830672"/>
            <a:ext cx="10045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28309" y="1471719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8309" y="430074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2</cp:revision>
  <dcterms:created xsi:type="dcterms:W3CDTF">2016-12-13T16:05:09Z</dcterms:created>
  <dcterms:modified xsi:type="dcterms:W3CDTF">2016-12-19T18:42:26Z</dcterms:modified>
</cp:coreProperties>
</file>