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Lst>
  <p:sldSz cx="7772400" cy="10058400"/>
  <p:notesSz cx="7315200" cy="960120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87" autoAdjust="0"/>
    <p:restoredTop sz="94465" autoAdjust="0"/>
  </p:normalViewPr>
  <p:slideViewPr>
    <p:cSldViewPr>
      <p:cViewPr varScale="1">
        <p:scale>
          <a:sx n="131" d="100"/>
          <a:sy n="131" d="100"/>
        </p:scale>
        <p:origin x="-6696" y="-112"/>
      </p:cViewPr>
      <p:guideLst>
        <p:guide orient="horz" pos="3168"/>
        <p:guide pos="2448"/>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tags" Target="tags/tag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24287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16573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8"/>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8"/>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235592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16550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77544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601" y="3441278"/>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8"/>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74A14-B0D8-47F2-893D-406ABE43F07E}"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30808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74A14-B0D8-47F2-893D-406ABE43F07E}" type="datetimeFigureOut">
              <a:rPr lang="en-US" smtClean="0"/>
              <a:t>11/15/16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08365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74A14-B0D8-47F2-893D-406ABE43F07E}" type="datetimeFigureOut">
              <a:rPr lang="en-US" smtClean="0"/>
              <a:t>11/15/16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91922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4A14-B0D8-47F2-893D-406ABE43F07E}" type="datetimeFigureOut">
              <a:rPr lang="en-US" smtClean="0"/>
              <a:t>11/15/16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28698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2"/>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74A14-B0D8-47F2-893D-406ABE43F07E}"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30571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8"/>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74A14-B0D8-47F2-893D-406ABE43F07E}"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9167538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9"/>
            <a:ext cx="1813560" cy="535518"/>
          </a:xfrm>
          <a:prstGeom prst="rect">
            <a:avLst/>
          </a:prstGeom>
        </p:spPr>
        <p:txBody>
          <a:bodyPr vert="horz" lIns="91440" tIns="45720" rIns="91440" bIns="45720" rtlCol="0" anchor="ctr"/>
          <a:lstStyle>
            <a:lvl1pPr algn="l">
              <a:defRPr sz="1200">
                <a:solidFill>
                  <a:schemeClr val="tx1">
                    <a:tint val="75000"/>
                  </a:schemeClr>
                </a:solidFill>
              </a:defRPr>
            </a:lvl1pPr>
          </a:lstStyle>
          <a:p>
            <a:fld id="{CA774A14-B0D8-47F2-893D-406ABE43F07E}" type="datetimeFigureOut">
              <a:rPr lang="en-US" smtClean="0"/>
              <a:t>11/15/16</a:t>
            </a:fld>
            <a:endParaRPr lang="en-US"/>
          </a:p>
        </p:txBody>
      </p:sp>
      <p:sp>
        <p:nvSpPr>
          <p:cNvPr id="5" name="Footer Placeholder 4"/>
          <p:cNvSpPr>
            <a:spLocks noGrp="1"/>
          </p:cNvSpPr>
          <p:nvPr>
            <p:ph type="ftr" sz="quarter" idx="3"/>
          </p:nvPr>
        </p:nvSpPr>
        <p:spPr>
          <a:xfrm>
            <a:off x="2655570" y="9322649"/>
            <a:ext cx="2461260" cy="53551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8"/>
          </a:xfrm>
          <a:prstGeom prst="rect">
            <a:avLst/>
          </a:prstGeom>
        </p:spPr>
        <p:txBody>
          <a:bodyPr vert="horz" lIns="91440" tIns="45720" rIns="91440" bIns="45720" rtlCol="0" anchor="ctr"/>
          <a:lstStyle>
            <a:lvl1pPr algn="r">
              <a:defRPr sz="1200">
                <a:solidFill>
                  <a:schemeClr val="tx1">
                    <a:tint val="75000"/>
                  </a:schemeClr>
                </a:solidFill>
              </a:defRPr>
            </a:lvl1pPr>
          </a:lstStyle>
          <a:p>
            <a:fld id="{F84C6FC8-005B-4070-AC6F-09842A8461DE}" type="slidenum">
              <a:rPr lang="en-US" smtClean="0"/>
              <a:t>‹#›</a:t>
            </a:fld>
            <a:endParaRPr lang="en-US"/>
          </a:p>
        </p:txBody>
      </p:sp>
    </p:spTree>
    <p:extLst>
      <p:ext uri="{BB962C8B-B14F-4D97-AF65-F5344CB8AC3E}">
        <p14:creationId xmlns:p14="http://schemas.microsoft.com/office/powerpoint/2010/main" val="1815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838200" y="4842349"/>
            <a:ext cx="3657600" cy="2659702"/>
          </a:xfrm>
          <a:prstGeom prst="rect">
            <a:avLst/>
          </a:prstGeom>
          <a:noFill/>
        </p:spPr>
        <p:txBody>
          <a:bodyPr wrap="square" rtlCol="0">
            <a:spAutoFit/>
          </a:bodyPr>
          <a:lstStyle/>
          <a:p>
            <a:pPr>
              <a:lnSpc>
                <a:spcPct val="150000"/>
              </a:lnSpc>
            </a:pPr>
            <a:r>
              <a:rPr lang="en-US" sz="1400" dirty="0">
                <a:solidFill>
                  <a:schemeClr val="bg1">
                    <a:lumMod val="50000"/>
                  </a:schemeClr>
                </a:solidFill>
                <a:latin typeface="Adobe Gothic Std B" panose="020B0800000000000000" pitchFamily="34" charset="-128"/>
                <a:ea typeface="Adobe Gothic Std B" panose="020B0800000000000000" pitchFamily="34" charset="-128"/>
                <a:cs typeface="Aharoni" panose="02010803020104030203" pitchFamily="2" charset="-79"/>
              </a:rPr>
              <a:t>Information about event goes here. Information about event goes here. Information about event goes here. Information about event goes here. Information about event goes here. Information about event goes here. Information about event goes here. Information about event goes here. </a:t>
            </a:r>
            <a:endParaRPr lang="en-US" sz="1400" dirty="0">
              <a:solidFill>
                <a:schemeClr val="bg1">
                  <a:lumMod val="50000"/>
                </a:schemeClr>
              </a:solidFill>
              <a:latin typeface="Adobe Gothic Std B" panose="020B0800000000000000" pitchFamily="34" charset="-128"/>
              <a:ea typeface="Adobe Gothic Std B" panose="020B0800000000000000" pitchFamily="34" charset="-128"/>
              <a:cs typeface="Aharoni" panose="02010803020104030203" pitchFamily="2" charset="-79"/>
            </a:endParaRPr>
          </a:p>
        </p:txBody>
      </p:sp>
      <p:sp>
        <p:nvSpPr>
          <p:cNvPr id="5" name="Rectangle 4"/>
          <p:cNvSpPr/>
          <p:nvPr/>
        </p:nvSpPr>
        <p:spPr>
          <a:xfrm>
            <a:off x="2796336" y="1549003"/>
            <a:ext cx="2179728" cy="307777"/>
          </a:xfrm>
          <a:prstGeom prst="rect">
            <a:avLst/>
          </a:prstGeom>
        </p:spPr>
        <p:txBody>
          <a:bodyPr wrap="none">
            <a:spAutoFit/>
          </a:bodyPr>
          <a:lstStyle/>
          <a:p>
            <a:r>
              <a:rPr lang="en-US" sz="1400" dirty="0" smtClean="0">
                <a:solidFill>
                  <a:schemeClr val="bg1"/>
                </a:solidFill>
                <a:latin typeface="Aharoni" panose="02010803020104030203" pitchFamily="2" charset="-79"/>
                <a:cs typeface="Aharoni" panose="02010803020104030203" pitchFamily="2" charset="-79"/>
              </a:rPr>
              <a:t>SUBTITLE GOES HERE</a:t>
            </a:r>
            <a:endParaRPr lang="en-US" sz="1400" dirty="0">
              <a:solidFill>
                <a:schemeClr val="bg1"/>
              </a:solidFill>
              <a:latin typeface="Aharoni" panose="02010803020104030203" pitchFamily="2" charset="-79"/>
              <a:cs typeface="Aharoni" panose="02010803020104030203" pitchFamily="2" charset="-79"/>
            </a:endParaRPr>
          </a:p>
        </p:txBody>
      </p:sp>
      <p:sp>
        <p:nvSpPr>
          <p:cNvPr id="10" name="TextBox 9"/>
          <p:cNvSpPr txBox="1"/>
          <p:nvPr/>
        </p:nvSpPr>
        <p:spPr>
          <a:xfrm>
            <a:off x="1600200" y="685800"/>
            <a:ext cx="4572000" cy="923330"/>
          </a:xfrm>
          <a:prstGeom prst="rect">
            <a:avLst/>
          </a:prstGeom>
          <a:noFill/>
        </p:spPr>
        <p:txBody>
          <a:bodyPr wrap="square" rtlCol="0">
            <a:spAutoFit/>
          </a:bodyPr>
          <a:lstStyle/>
          <a:p>
            <a:r>
              <a:rPr lang="en-US" sz="5400" b="1" dirty="0" smtClean="0">
                <a:solidFill>
                  <a:schemeClr val="bg1"/>
                </a:solidFill>
                <a:latin typeface="Aharoni" panose="02010803020104030203" pitchFamily="2" charset="-79"/>
                <a:cs typeface="Aharoni" panose="02010803020104030203" pitchFamily="2" charset="-79"/>
              </a:rPr>
              <a:t>EVENT TITLE</a:t>
            </a:r>
          </a:p>
        </p:txBody>
      </p:sp>
      <p:sp>
        <p:nvSpPr>
          <p:cNvPr id="6" name="Rectangle 5"/>
          <p:cNvSpPr/>
          <p:nvPr/>
        </p:nvSpPr>
        <p:spPr>
          <a:xfrm>
            <a:off x="1986481" y="381000"/>
            <a:ext cx="3799438" cy="307777"/>
          </a:xfrm>
          <a:prstGeom prst="rect">
            <a:avLst/>
          </a:prstGeom>
        </p:spPr>
        <p:txBody>
          <a:bodyPr wrap="none">
            <a:spAutoFit/>
          </a:bodyPr>
          <a:lstStyle/>
          <a:p>
            <a:pPr algn="ctr"/>
            <a:r>
              <a:rPr lang="en-US" sz="1400" spc="300" dirty="0" smtClean="0">
                <a:solidFill>
                  <a:schemeClr val="bg1"/>
                </a:solidFill>
                <a:latin typeface="Adobe Fan Heiti Std B" panose="020B0700000000000000" pitchFamily="34" charset="-128"/>
                <a:ea typeface="Adobe Fan Heiti Std B" panose="020B0700000000000000" pitchFamily="34" charset="-128"/>
              </a:rPr>
              <a:t>FLORIDA ATLANTIC UNIVERSITY</a:t>
            </a:r>
            <a:endParaRPr lang="en-US" sz="1400" spc="300" dirty="0">
              <a:solidFill>
                <a:schemeClr val="bg1"/>
              </a:solidFill>
              <a:latin typeface="Adobe Fan Heiti Std B" panose="020B0700000000000000" pitchFamily="34" charset="-128"/>
              <a:ea typeface="Adobe Fan Heiti Std B" panose="020B0700000000000000" pitchFamily="34" charset="-128"/>
            </a:endParaRPr>
          </a:p>
        </p:txBody>
      </p:sp>
      <p:sp>
        <p:nvSpPr>
          <p:cNvPr id="2" name="Rectangle 1"/>
          <p:cNvSpPr/>
          <p:nvPr/>
        </p:nvSpPr>
        <p:spPr>
          <a:xfrm>
            <a:off x="838200" y="2362200"/>
            <a:ext cx="1287532" cy="923330"/>
          </a:xfrm>
          <a:prstGeom prst="rect">
            <a:avLst/>
          </a:prstGeom>
        </p:spPr>
        <p:txBody>
          <a:bodyPr wrap="none">
            <a:spAutoFit/>
          </a:bodyPr>
          <a:lstStyle/>
          <a:p>
            <a:r>
              <a:rPr lang="en-US" b="1" dirty="0" smtClean="0">
                <a:solidFill>
                  <a:schemeClr val="bg1"/>
                </a:solidFill>
                <a:latin typeface="Adobe Fan Heiti Std B" panose="020B0700000000000000" pitchFamily="34" charset="-128"/>
                <a:ea typeface="Adobe Fan Heiti Std B" panose="020B0700000000000000" pitchFamily="34" charset="-128"/>
              </a:rPr>
              <a:t>LOCATION</a:t>
            </a:r>
          </a:p>
          <a:p>
            <a:r>
              <a:rPr lang="en-US" b="1" dirty="0" smtClean="0">
                <a:solidFill>
                  <a:schemeClr val="bg1"/>
                </a:solidFill>
                <a:latin typeface="Adobe Fan Heiti Std B" panose="020B0700000000000000" pitchFamily="34" charset="-128"/>
                <a:ea typeface="Adobe Fan Heiti Std B" panose="020B0700000000000000" pitchFamily="34" charset="-128"/>
              </a:rPr>
              <a:t>DATE</a:t>
            </a:r>
          </a:p>
          <a:p>
            <a:r>
              <a:rPr lang="en-US" b="1" dirty="0" smtClean="0">
                <a:solidFill>
                  <a:schemeClr val="bg1"/>
                </a:solidFill>
                <a:latin typeface="Adobe Fan Heiti Std B" panose="020B0700000000000000" pitchFamily="34" charset="-128"/>
                <a:ea typeface="Adobe Fan Heiti Std B" panose="020B0700000000000000" pitchFamily="34" charset="-128"/>
              </a:rPr>
              <a:t>TIME</a:t>
            </a:r>
            <a:endParaRPr lang="en-US" b="1" dirty="0">
              <a:solidFill>
                <a:schemeClr val="bg1"/>
              </a:solidFill>
              <a:latin typeface="Adobe Fan Heiti Std B" panose="020B0700000000000000" pitchFamily="34" charset="-128"/>
              <a:ea typeface="Adobe Fan Heiti Std B" panose="020B0700000000000000" pitchFamily="34" charset="-128"/>
            </a:endParaRPr>
          </a:p>
        </p:txBody>
      </p:sp>
      <p:sp>
        <p:nvSpPr>
          <p:cNvPr id="3" name="Rectangle 2"/>
          <p:cNvSpPr/>
          <p:nvPr/>
        </p:nvSpPr>
        <p:spPr>
          <a:xfrm>
            <a:off x="2901834" y="9169569"/>
            <a:ext cx="4343400" cy="507831"/>
          </a:xfrm>
          <a:prstGeom prst="rect">
            <a:avLst/>
          </a:prstGeom>
        </p:spPr>
        <p:txBody>
          <a:bodyPr wrap="square">
            <a:spAutoFit/>
          </a:bodyPr>
          <a:lstStyle/>
          <a:p>
            <a:r>
              <a:rPr lang="en-US" sz="900" dirty="0"/>
              <a:t>If you need a reasonable accommodation to fully participate in this event, please contact </a:t>
            </a:r>
            <a:br>
              <a:rPr lang="en-US" sz="900" dirty="0"/>
            </a:br>
            <a:r>
              <a:rPr lang="en-US" sz="900" dirty="0"/>
              <a:t>NAME at EMAIL or TTY  Relay Station 1-800-955-8770. Please make your needs known as </a:t>
            </a:r>
            <a:r>
              <a:rPr lang="en-US" sz="900" dirty="0" smtClean="0"/>
              <a:t>soon as </a:t>
            </a:r>
            <a:r>
              <a:rPr lang="en-US" sz="900" dirty="0"/>
              <a:t>possible for effective accommodations, preferably 5 days before this event.</a:t>
            </a:r>
          </a:p>
        </p:txBody>
      </p:sp>
      <p:sp>
        <p:nvSpPr>
          <p:cNvPr id="11" name="Rectangle 10"/>
          <p:cNvSpPr/>
          <p:nvPr/>
        </p:nvSpPr>
        <p:spPr>
          <a:xfrm>
            <a:off x="2901834" y="8864769"/>
            <a:ext cx="2880867" cy="276999"/>
          </a:xfrm>
          <a:prstGeom prst="rect">
            <a:avLst/>
          </a:prstGeom>
        </p:spPr>
        <p:txBody>
          <a:bodyPr wrap="none">
            <a:spAutoFit/>
          </a:bodyPr>
          <a:lstStyle/>
          <a:p>
            <a:r>
              <a:rPr lang="en-US" sz="1200" dirty="0" smtClean="0">
                <a:solidFill>
                  <a:schemeClr val="tx2"/>
                </a:solidFill>
                <a:latin typeface="Aharoni" panose="02010803020104030203" pitchFamily="2" charset="-79"/>
                <a:cs typeface="Aharoni" panose="02010803020104030203" pitchFamily="2" charset="-79"/>
              </a:rPr>
              <a:t>DEPARTMENT(S) NAME GOES HERE</a:t>
            </a:r>
            <a:endParaRPr lang="en-US" sz="1200" dirty="0">
              <a:solidFill>
                <a:schemeClr val="tx2"/>
              </a:solidFill>
              <a:latin typeface="Aharoni" panose="02010803020104030203" pitchFamily="2" charset="-79"/>
              <a:cs typeface="Aharoni" panose="02010803020104030203" pitchFamily="2" charset="-79"/>
            </a:endParaRPr>
          </a:p>
        </p:txBody>
      </p:sp>
      <p:pic>
        <p:nvPicPr>
          <p:cNvPr id="15" name="Picture 14" descr="OWL 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8610600"/>
            <a:ext cx="2368434" cy="121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67200" y="4648200"/>
            <a:ext cx="3048000" cy="304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PHOTO GOES HERE</a:t>
            </a:r>
          </a:p>
          <a:p>
            <a:pPr algn="ctr"/>
            <a:endParaRPr lang="en-US" dirty="0"/>
          </a:p>
        </p:txBody>
      </p:sp>
    </p:spTree>
    <p:custDataLst>
      <p:tags r:id="rId1"/>
    </p:custDataLst>
    <p:extLst>
      <p:ext uri="{BB962C8B-B14F-4D97-AF65-F5344CB8AC3E}">
        <p14:creationId xmlns:p14="http://schemas.microsoft.com/office/powerpoint/2010/main" val="361879594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6411</TotalTime>
  <Words>84</Words>
  <Application>Microsoft Macintosh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Harris</dc:creator>
  <cp:lastModifiedBy>Patricia</cp:lastModifiedBy>
  <cp:revision>43</cp:revision>
  <cp:lastPrinted>2016-02-01T19:40:31Z</cp:lastPrinted>
  <dcterms:created xsi:type="dcterms:W3CDTF">2014-12-08T14:09:03Z</dcterms:created>
  <dcterms:modified xsi:type="dcterms:W3CDTF">2016-11-15T21:21:26Z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492F57D9-1541-46F8-A338-4DE1772268C3</vt:lpwstr>
  </property>
  <property fmtid="{D5CDD505-2E9C-101B-9397-08002B2CF9AE}" pid="3" name="ArticulatePath">
    <vt:lpwstr>8.5x11</vt:lpwstr>
  </property>
</Properties>
</file>