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Lst>
  <p:sldSz cx="7772400" cy="10058400"/>
  <p:notesSz cx="7315200" cy="9601200"/>
  <p:custDataLst>
    <p:tags r:id="rId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D31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7" autoAdjust="0"/>
    <p:restoredTop sz="94465" autoAdjust="0"/>
  </p:normalViewPr>
  <p:slideViewPr>
    <p:cSldViewPr>
      <p:cViewPr varScale="1">
        <p:scale>
          <a:sx n="135" d="100"/>
          <a:sy n="135" d="100"/>
        </p:scale>
        <p:origin x="-3400" y="-120"/>
      </p:cViewPr>
      <p:guideLst>
        <p:guide orient="horz" pos="3168"/>
        <p:guide pos="2448"/>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tags" Target="tags/tag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242872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16573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8"/>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8"/>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235592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16550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74A14-B0D8-47F2-893D-406ABE43F07E}"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77544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601" y="3441278"/>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8"/>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774A14-B0D8-47F2-893D-406ABE43F07E}"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30808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6"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6"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74A14-B0D8-47F2-893D-406ABE43F07E}" type="datetimeFigureOut">
              <a:rPr lang="en-US" smtClean="0"/>
              <a:t>11/15/16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08365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774A14-B0D8-47F2-893D-406ABE43F07E}" type="datetimeFigureOut">
              <a:rPr lang="en-US" smtClean="0"/>
              <a:t>11/15/16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91922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74A14-B0D8-47F2-893D-406ABE43F07E}" type="datetimeFigureOut">
              <a:rPr lang="en-US" smtClean="0"/>
              <a:t>11/15/16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286988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2"/>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74A14-B0D8-47F2-893D-406ABE43F07E}"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30571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8"/>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74A14-B0D8-47F2-893D-406ABE43F07E}"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C6FC8-005B-4070-AC6F-09842A8461DE}" type="slidenum">
              <a:rPr lang="en-US" smtClean="0"/>
              <a:t>‹#›</a:t>
            </a:fld>
            <a:endParaRPr lang="en-US"/>
          </a:p>
        </p:txBody>
      </p:sp>
    </p:spTree>
    <p:extLst>
      <p:ext uri="{BB962C8B-B14F-4D97-AF65-F5344CB8AC3E}">
        <p14:creationId xmlns:p14="http://schemas.microsoft.com/office/powerpoint/2010/main" val="3916753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6"/>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8"/>
          </a:xfrm>
          <a:prstGeom prst="rect">
            <a:avLst/>
          </a:prstGeom>
        </p:spPr>
        <p:txBody>
          <a:bodyPr vert="horz" lIns="91440" tIns="45720" rIns="91440" bIns="45720" rtlCol="0" anchor="ctr"/>
          <a:lstStyle>
            <a:lvl1pPr algn="l">
              <a:defRPr sz="1200">
                <a:solidFill>
                  <a:schemeClr val="tx1">
                    <a:tint val="75000"/>
                  </a:schemeClr>
                </a:solidFill>
              </a:defRPr>
            </a:lvl1pPr>
          </a:lstStyle>
          <a:p>
            <a:fld id="{CA774A14-B0D8-47F2-893D-406ABE43F07E}" type="datetimeFigureOut">
              <a:rPr lang="en-US" smtClean="0"/>
              <a:t>11/15/16</a:t>
            </a:fld>
            <a:endParaRPr lang="en-US"/>
          </a:p>
        </p:txBody>
      </p:sp>
      <p:sp>
        <p:nvSpPr>
          <p:cNvPr id="5" name="Footer Placeholder 4"/>
          <p:cNvSpPr>
            <a:spLocks noGrp="1"/>
          </p:cNvSpPr>
          <p:nvPr>
            <p:ph type="ftr" sz="quarter" idx="3"/>
          </p:nvPr>
        </p:nvSpPr>
        <p:spPr>
          <a:xfrm>
            <a:off x="2655570" y="9322649"/>
            <a:ext cx="2461260" cy="53551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8"/>
          </a:xfrm>
          <a:prstGeom prst="rect">
            <a:avLst/>
          </a:prstGeom>
        </p:spPr>
        <p:txBody>
          <a:bodyPr vert="horz" lIns="91440" tIns="45720" rIns="91440" bIns="45720" rtlCol="0" anchor="ctr"/>
          <a:lstStyle>
            <a:lvl1pPr algn="r">
              <a:defRPr sz="1200">
                <a:solidFill>
                  <a:schemeClr val="tx1">
                    <a:tint val="75000"/>
                  </a:schemeClr>
                </a:solidFill>
              </a:defRPr>
            </a:lvl1pPr>
          </a:lstStyle>
          <a:p>
            <a:fld id="{F84C6FC8-005B-4070-AC6F-09842A8461DE}" type="slidenum">
              <a:rPr lang="en-US" smtClean="0"/>
              <a:t>‹#›</a:t>
            </a:fld>
            <a:endParaRPr lang="en-US"/>
          </a:p>
        </p:txBody>
      </p:sp>
    </p:spTree>
    <p:extLst>
      <p:ext uri="{BB962C8B-B14F-4D97-AF65-F5344CB8AC3E}">
        <p14:creationId xmlns:p14="http://schemas.microsoft.com/office/powerpoint/2010/main" val="1815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2100" y="1819870"/>
            <a:ext cx="4648200" cy="923330"/>
          </a:xfrm>
          <a:prstGeom prst="rect">
            <a:avLst/>
          </a:prstGeom>
          <a:noFill/>
        </p:spPr>
        <p:txBody>
          <a:bodyPr wrap="square" rtlCol="0">
            <a:spAutoFit/>
          </a:bodyPr>
          <a:lstStyle/>
          <a:p>
            <a:pPr algn="ctr"/>
            <a:r>
              <a:rPr lang="en-US" sz="5400" b="1" dirty="0" smtClean="0">
                <a:solidFill>
                  <a:srgbClr val="CC0033"/>
                </a:solidFill>
                <a:latin typeface="Aharoni" panose="02010803020104030203" pitchFamily="2" charset="-79"/>
                <a:cs typeface="Aharoni" panose="02010803020104030203" pitchFamily="2" charset="-79"/>
              </a:rPr>
              <a:t>EVENT TITLE</a:t>
            </a:r>
          </a:p>
        </p:txBody>
      </p:sp>
      <p:sp>
        <p:nvSpPr>
          <p:cNvPr id="7" name="Rectangle 6"/>
          <p:cNvSpPr/>
          <p:nvPr/>
        </p:nvSpPr>
        <p:spPr>
          <a:xfrm>
            <a:off x="3276600" y="9321969"/>
            <a:ext cx="4343400" cy="507831"/>
          </a:xfrm>
          <a:prstGeom prst="rect">
            <a:avLst/>
          </a:prstGeom>
        </p:spPr>
        <p:txBody>
          <a:bodyPr wrap="square">
            <a:spAutoFit/>
          </a:bodyPr>
          <a:lstStyle/>
          <a:p>
            <a:r>
              <a:rPr lang="en-US" sz="900" dirty="0">
                <a:solidFill>
                  <a:schemeClr val="bg1"/>
                </a:solidFill>
              </a:rPr>
              <a:t>If you need a reasonable accommodation to fully participate in this event, please </a:t>
            </a:r>
            <a:r>
              <a:rPr lang="en-US" sz="900" dirty="0" smtClean="0">
                <a:solidFill>
                  <a:schemeClr val="bg1"/>
                </a:solidFill>
              </a:rPr>
              <a:t>contact </a:t>
            </a:r>
            <a:br>
              <a:rPr lang="en-US" sz="900" dirty="0" smtClean="0">
                <a:solidFill>
                  <a:schemeClr val="bg1"/>
                </a:solidFill>
              </a:rPr>
            </a:br>
            <a:r>
              <a:rPr lang="en-US" sz="900" dirty="0" smtClean="0">
                <a:solidFill>
                  <a:schemeClr val="bg1"/>
                </a:solidFill>
              </a:rPr>
              <a:t>NAME </a:t>
            </a:r>
            <a:r>
              <a:rPr lang="en-US" sz="900" dirty="0">
                <a:solidFill>
                  <a:schemeClr val="bg1"/>
                </a:solidFill>
              </a:rPr>
              <a:t>at EMAIL or TTY  Relay Station 1-800-955-8770. Please make your </a:t>
            </a:r>
            <a:r>
              <a:rPr lang="en-US" sz="900" dirty="0" smtClean="0">
                <a:solidFill>
                  <a:schemeClr val="bg1"/>
                </a:solidFill>
              </a:rPr>
              <a:t>needs </a:t>
            </a:r>
            <a:r>
              <a:rPr lang="en-US" sz="900" dirty="0">
                <a:solidFill>
                  <a:schemeClr val="bg1"/>
                </a:solidFill>
              </a:rPr>
              <a:t>known as </a:t>
            </a:r>
            <a:r>
              <a:rPr lang="en-US" sz="900" dirty="0" smtClean="0">
                <a:solidFill>
                  <a:schemeClr val="bg1"/>
                </a:solidFill>
              </a:rPr>
              <a:t>soon as </a:t>
            </a:r>
            <a:r>
              <a:rPr lang="en-US" sz="900" dirty="0">
                <a:solidFill>
                  <a:schemeClr val="bg1"/>
                </a:solidFill>
              </a:rPr>
              <a:t>possible for effective accommodations, preferably 5 days </a:t>
            </a:r>
            <a:r>
              <a:rPr lang="en-US" sz="900" dirty="0" smtClean="0">
                <a:solidFill>
                  <a:schemeClr val="bg1"/>
                </a:solidFill>
              </a:rPr>
              <a:t>before </a:t>
            </a:r>
            <a:r>
              <a:rPr lang="en-US" sz="900" dirty="0">
                <a:solidFill>
                  <a:schemeClr val="bg1"/>
                </a:solidFill>
              </a:rPr>
              <a:t>this event.</a:t>
            </a:r>
          </a:p>
        </p:txBody>
      </p:sp>
      <p:pic>
        <p:nvPicPr>
          <p:cNvPr id="8" name="Picture 7" descr="OWL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278" y="152400"/>
            <a:ext cx="2153122" cy="110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928252" y="2618601"/>
            <a:ext cx="1915896" cy="276999"/>
          </a:xfrm>
          <a:prstGeom prst="rect">
            <a:avLst/>
          </a:prstGeom>
        </p:spPr>
        <p:txBody>
          <a:bodyPr wrap="none">
            <a:spAutoFit/>
          </a:bodyPr>
          <a:lstStyle/>
          <a:p>
            <a:r>
              <a:rPr lang="en-US" sz="1200" i="1" dirty="0" smtClean="0">
                <a:solidFill>
                  <a:schemeClr val="tx2"/>
                </a:solidFill>
                <a:latin typeface="Aharoni" panose="02010803020104030203" pitchFamily="2" charset="-79"/>
                <a:cs typeface="Aharoni" panose="02010803020104030203" pitchFamily="2" charset="-79"/>
              </a:rPr>
              <a:t>SUBTITLE GOES HERE</a:t>
            </a:r>
            <a:endParaRPr lang="en-US" sz="1200" i="1" dirty="0">
              <a:solidFill>
                <a:schemeClr val="tx2"/>
              </a:solidFill>
              <a:latin typeface="Aharoni" panose="02010803020104030203" pitchFamily="2" charset="-79"/>
              <a:cs typeface="Aharoni" panose="02010803020104030203" pitchFamily="2" charset="-79"/>
            </a:endParaRPr>
          </a:p>
        </p:txBody>
      </p:sp>
      <p:sp>
        <p:nvSpPr>
          <p:cNvPr id="11" name="TextBox 10"/>
          <p:cNvSpPr txBox="1"/>
          <p:nvPr/>
        </p:nvSpPr>
        <p:spPr>
          <a:xfrm>
            <a:off x="533400" y="6234594"/>
            <a:ext cx="5562600" cy="1690206"/>
          </a:xfrm>
          <a:prstGeom prst="rect">
            <a:avLst/>
          </a:prstGeom>
          <a:noFill/>
        </p:spPr>
        <p:txBody>
          <a:bodyPr wrap="square" rtlCol="0">
            <a:spAutoFit/>
          </a:bodyPr>
          <a:lstStyle/>
          <a:p>
            <a:pPr>
              <a:lnSpc>
                <a:spcPct val="150000"/>
              </a:lnSpc>
            </a:pPr>
            <a:r>
              <a:rPr lang="en-US" sz="1400" dirty="0">
                <a:solidFill>
                  <a:schemeClr val="bg1">
                    <a:lumMod val="50000"/>
                  </a:schemeClr>
                </a:solidFill>
                <a:latin typeface="Adobe Gothic Std B" panose="020B0800000000000000" pitchFamily="34" charset="-128"/>
                <a:ea typeface="Adobe Gothic Std B" panose="020B0800000000000000" pitchFamily="34" charset="-128"/>
                <a:cs typeface="Aharoni" panose="02010803020104030203" pitchFamily="2" charset="-79"/>
              </a:rPr>
              <a:t>Information about event goes here. Information about event goes here. Information about event goes here. Information about event goes here. Information about event goes here. Information about event goes here. Information about event goes here. Information about event goes here. </a:t>
            </a:r>
          </a:p>
        </p:txBody>
      </p:sp>
      <p:sp>
        <p:nvSpPr>
          <p:cNvPr id="13" name="Rectangle 12"/>
          <p:cNvSpPr/>
          <p:nvPr/>
        </p:nvSpPr>
        <p:spPr>
          <a:xfrm>
            <a:off x="1733550" y="3276600"/>
            <a:ext cx="4305300" cy="2667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smtClean="0"/>
              <a:t>PHOTO GOES HERE</a:t>
            </a:r>
          </a:p>
          <a:p>
            <a:pPr algn="ctr"/>
            <a:endParaRPr lang="en-US" kern="1200" dirty="0"/>
          </a:p>
        </p:txBody>
      </p:sp>
      <p:sp>
        <p:nvSpPr>
          <p:cNvPr id="14" name="Rectangle 13"/>
          <p:cNvSpPr/>
          <p:nvPr/>
        </p:nvSpPr>
        <p:spPr>
          <a:xfrm>
            <a:off x="2221083" y="1597223"/>
            <a:ext cx="3330234" cy="307777"/>
          </a:xfrm>
          <a:prstGeom prst="rect">
            <a:avLst/>
          </a:prstGeom>
        </p:spPr>
        <p:txBody>
          <a:bodyPr wrap="none">
            <a:spAutoFit/>
          </a:bodyPr>
          <a:lstStyle/>
          <a:p>
            <a:r>
              <a:rPr lang="en-US" sz="1400" dirty="0" smtClean="0">
                <a:solidFill>
                  <a:schemeClr val="tx2"/>
                </a:solidFill>
                <a:latin typeface="Aharoni" panose="02010803020104030203" pitchFamily="2" charset="-79"/>
                <a:cs typeface="Aharoni" panose="02010803020104030203" pitchFamily="2" charset="-79"/>
              </a:rPr>
              <a:t>DEPARTMENT(S) NAME GOES HERE</a:t>
            </a:r>
            <a:endParaRPr lang="en-US" sz="1400" dirty="0">
              <a:solidFill>
                <a:schemeClr val="tx2"/>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1879594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6221</TotalTime>
  <Words>78</Words>
  <Application>Microsoft Macintosh PowerPoint</Application>
  <PresentationFormat>Custom</PresentationFormat>
  <Paragraphs>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Harris</dc:creator>
  <cp:lastModifiedBy>Patricia</cp:lastModifiedBy>
  <cp:revision>37</cp:revision>
  <cp:lastPrinted>2016-02-01T19:40:31Z</cp:lastPrinted>
  <dcterms:created xsi:type="dcterms:W3CDTF">2014-12-08T14:09:03Z</dcterms:created>
  <dcterms:modified xsi:type="dcterms:W3CDTF">2016-11-15T21:39:03Z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492F57D9-1541-46F8-A338-4DE1772268C3</vt:lpwstr>
  </property>
  <property fmtid="{D5CDD505-2E9C-101B-9397-08002B2CF9AE}" pid="3" name="ArticulatePath">
    <vt:lpwstr>8.5x11</vt:lpwstr>
  </property>
</Properties>
</file>