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57"/>
    <p:restoredTop sz="50000"/>
  </p:normalViewPr>
  <p:slideViewPr>
    <p:cSldViewPr snapToGrid="0" snapToObjects="1">
      <p:cViewPr varScale="1">
        <p:scale>
          <a:sx n="101" d="100"/>
          <a:sy n="101" d="100"/>
        </p:scale>
        <p:origin x="120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E1594-27E8-5B4F-84B2-3C18A779B52C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47451-489E-2049-A0C5-B3C9B057F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24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B47451-489E-2049-A0C5-B3C9B057F6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72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52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3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1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42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6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43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1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3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3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51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05807-D2FA-954D-B4A0-753B27860C63}" type="datetimeFigureOut">
              <a:rPr lang="en-US" smtClean="0"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BD24C-56E4-8D43-93EA-03F37594E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5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4870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711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</Words>
  <Application>Microsoft Office PowerPoint</Application>
  <PresentationFormat>On-screen Show (4:3)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Florida Atlantic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Strategy</dc:title>
  <dc:creator>Greg Hedgepeth</dc:creator>
  <cp:lastModifiedBy>Anthony Aranha</cp:lastModifiedBy>
  <cp:revision>10</cp:revision>
  <dcterms:created xsi:type="dcterms:W3CDTF">2016-03-29T11:59:04Z</dcterms:created>
  <dcterms:modified xsi:type="dcterms:W3CDTF">2016-06-22T19:21:43Z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59C62E00-DF20-4B27-90A3-EAAA5F4B5450</vt:lpwstr>
  </property>
  <property fmtid="{D5CDD505-2E9C-101B-9397-08002B2CF9AE}" pid="3" name="ArticulatePath">
    <vt:lpwstr>ppt-template7b</vt:lpwstr>
  </property>
</Properties>
</file>