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7772400" cy="100584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6A"/>
    <a:srgbClr val="C22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89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8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8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601" y="3441278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8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8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2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2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8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6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02549" y="9018420"/>
            <a:ext cx="426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Information Box, Contact info, Social Media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3914" y="376760"/>
            <a:ext cx="74445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AU-Bold" panose="02000803000000000000" pitchFamily="2" charset="0"/>
              </a:rPr>
              <a:t>EVENT TITLE</a:t>
            </a:r>
            <a:endParaRPr lang="en-US" sz="80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AU-Bold" panose="02000803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716844"/>
            <a:ext cx="77724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Location, Day, Month 11, 9 p.m. </a:t>
            </a:r>
            <a:endParaRPr lang="en-US" sz="2000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3270" y="3521021"/>
            <a:ext cx="565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Content, Photos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973698" y="9716365"/>
            <a:ext cx="4718681" cy="268465"/>
          </a:xfrm>
          <a:prstGeom prst="rect">
            <a:avLst/>
          </a:prstGeom>
          <a:ln w="3175" cmpd="sng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820" y="2133599"/>
            <a:ext cx="7776220" cy="6548933"/>
          </a:xfrm>
          <a:prstGeom prst="rect">
            <a:avLst/>
          </a:prstGeom>
          <a:solidFill>
            <a:srgbClr val="C22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4" name="TextBox 13"/>
          <p:cNvSpPr txBox="1"/>
          <p:nvPr/>
        </p:nvSpPr>
        <p:spPr>
          <a:xfrm>
            <a:off x="2928523" y="9712097"/>
            <a:ext cx="480902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>
                <a:solidFill>
                  <a:srgbClr val="C2223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venirNext LT Pro Cn" panose="020B0506020202020204" pitchFamily="34" charset="0"/>
              </a:rPr>
              <a:t>If you need a reasonable accommodation to fully participate in this event, please contact INSERT NAME AND EMAIL HERE  or TTY Relay  Station 1-800-955-8770.</a:t>
            </a:r>
          </a:p>
          <a:p>
            <a:pPr algn="ctr"/>
            <a:r>
              <a:rPr lang="en-US" sz="500" dirty="0" smtClean="0">
                <a:solidFill>
                  <a:srgbClr val="C2223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venirNext LT Pro Cn" panose="020B0506020202020204" pitchFamily="34" charset="0"/>
              </a:rPr>
              <a:t>Please make your needs known as soon as possible to allow sufficient time for effective accommodations,  preferably 5 days before the date of this event</a:t>
            </a:r>
            <a:r>
              <a:rPr lang="en-US" sz="700" dirty="0" smtClean="0">
                <a:solidFill>
                  <a:srgbClr val="C2223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venirNext LT Pro Cn" panose="020B0506020202020204" pitchFamily="34" charset="0"/>
              </a:rPr>
              <a:t>.</a:t>
            </a:r>
            <a:endParaRPr lang="en-US" sz="700" dirty="0">
              <a:solidFill>
                <a:srgbClr val="C22231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venirNext LT Pro Cn" panose="020B0506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" y="0"/>
            <a:ext cx="7772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venirNext LT Pro Regular" panose="020B0504020202020204" pitchFamily="34" charset="0"/>
              </a:rPr>
              <a:t>Florida Atlantic University</a:t>
            </a:r>
            <a:endParaRPr lang="en-US" sz="20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venirNext LT Pro Regular" panose="020B05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73698" y="8686799"/>
            <a:ext cx="4718681" cy="95599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2223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venirNext LT Pro Cn" panose="020B0506020202020204" pitchFamily="34" charset="0"/>
              </a:rPr>
              <a:t>Example Text</a:t>
            </a:r>
            <a:endParaRPr lang="en-US" sz="2000" dirty="0">
              <a:solidFill>
                <a:srgbClr val="C22231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venirNext LT Pro Cn" panose="020B0506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201" y="2230344"/>
            <a:ext cx="7616178" cy="6387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78171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81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AvenirNext LT Pro Cn</vt:lpstr>
      <vt:lpstr>AvenirNext LT Pro Regular</vt:lpstr>
      <vt:lpstr>Calibri</vt:lpstr>
      <vt:lpstr>FAU-Bold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Harris</dc:creator>
  <cp:lastModifiedBy>Anthony Aranha</cp:lastModifiedBy>
  <cp:revision>29</cp:revision>
  <dcterms:created xsi:type="dcterms:W3CDTF">2014-12-08T14:09:03Z</dcterms:created>
  <dcterms:modified xsi:type="dcterms:W3CDTF">2016-06-14T12:37:41Z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E8F9BE48-BA69-4698-A215-EA058B334545</vt:lpwstr>
  </property>
  <property fmtid="{D5CDD505-2E9C-101B-9397-08002B2CF9AE}" pid="3" name="ArticulatePath">
    <vt:lpwstr>dosa-marketing-templates</vt:lpwstr>
  </property>
</Properties>
</file>