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</p:sldIdLst>
  <p:sldSz cx="7772400" cy="10058400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406A"/>
    <a:srgbClr val="C222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 varScale="1">
        <p:scale>
          <a:sx n="74" d="100"/>
          <a:sy n="74" d="100"/>
        </p:scale>
        <p:origin x="894" y="84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72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739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8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8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925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506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443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601" y="3441278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8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84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6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6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653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229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88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2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713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8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753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6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0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373270" y="3521021"/>
            <a:ext cx="5658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a:rPr>
              <a:t>Content, Photos </a:t>
            </a:r>
            <a:endParaRPr lang="en-US" dirty="0">
              <a:solidFill>
                <a:schemeClr val="bg1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91095" y="9024550"/>
            <a:ext cx="4260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a:rPr>
              <a:t>Information Box, Contact info, Social Media</a:t>
            </a:r>
            <a:endParaRPr lang="en-US" dirty="0">
              <a:solidFill>
                <a:srgbClr val="FFFFFF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76400" y="9689353"/>
            <a:ext cx="6019597" cy="3077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700" dirty="0" smtClean="0">
                <a:solidFill>
                  <a:srgbClr val="01406A"/>
                </a:solidFill>
              </a:rPr>
              <a:t>If you need a reasonable accommodation to fully participate in this event, please contact INSERT NAME AND EMAIL HERE  or TTY Relay  Station 1-800-955-8770.</a:t>
            </a:r>
          </a:p>
          <a:p>
            <a:r>
              <a:rPr lang="en-US" sz="700" dirty="0" smtClean="0">
                <a:solidFill>
                  <a:srgbClr val="01406A"/>
                </a:solidFill>
              </a:rPr>
              <a:t>Please make your needs known as soon as possible to allow sufficient time for effective accommodations,  preferably 5 days before the date of this event.</a:t>
            </a:r>
            <a:endParaRPr lang="en-US" sz="700" dirty="0">
              <a:solidFill>
                <a:srgbClr val="01406A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1" y="0"/>
            <a:ext cx="75438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336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venirNext LT Pro Regular" panose="020B0504020202020204" pitchFamily="34" charset="0"/>
              </a:rPr>
              <a:t>FLORIDA ATLANTIC UNIVERSITY</a:t>
            </a:r>
            <a:endParaRPr lang="en-US" sz="2000" dirty="0">
              <a:solidFill>
                <a:srgbClr val="003366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venirNext LT Pro Regular" panose="020B05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539750"/>
            <a:ext cx="6858000" cy="1865531"/>
          </a:xfrm>
          <a:prstGeom prst="rect">
            <a:avLst/>
          </a:prstGeom>
          <a:solidFill>
            <a:srgbClr val="01406A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-1" y="713659"/>
            <a:ext cx="67818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FAU-Bold" panose="02000803000000000000" pitchFamily="2" charset="0"/>
              </a:rPr>
              <a:t>EVENT TITLE – Should Be WHITE</a:t>
            </a:r>
            <a:endParaRPr lang="en-US" sz="3600" dirty="0">
              <a:solidFill>
                <a:schemeClr val="bg1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FAU-Bold" panose="02000803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752600"/>
            <a:ext cx="678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FFFF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Location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, September 7, 9 p.m. </a:t>
            </a:r>
            <a:endParaRPr lang="en-US" sz="3600" dirty="0">
              <a:solidFill>
                <a:srgbClr val="FFFFFF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2790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</TotalTime>
  <Words>81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AvenirNext LT Pro Regular</vt:lpstr>
      <vt:lpstr>Calibri</vt:lpstr>
      <vt:lpstr>FAU-Bold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 Harris</dc:creator>
  <cp:lastModifiedBy>Anthony Aranha</cp:lastModifiedBy>
  <cp:revision>26</cp:revision>
  <dcterms:created xsi:type="dcterms:W3CDTF">2014-12-08T14:09:03Z</dcterms:created>
  <dcterms:modified xsi:type="dcterms:W3CDTF">2016-06-14T12:34:17Z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E8F9BE48-BA69-4698-A215-EA058B334545</vt:lpwstr>
  </property>
  <property fmtid="{D5CDD505-2E9C-101B-9397-08002B2CF9AE}" pid="3" name="ArticulatePath">
    <vt:lpwstr>dosa-marketing-templates</vt:lpwstr>
  </property>
</Properties>
</file>