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7772400" cy="10058400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406A"/>
    <a:srgbClr val="C222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 varScale="1">
        <p:scale>
          <a:sx n="74" d="100"/>
          <a:sy n="74" d="100"/>
        </p:scale>
        <p:origin x="894" y="78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72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39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8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8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925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506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443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601" y="3441278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8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84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6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6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653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229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88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2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713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8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753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6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0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hyperlink" Target="mailto:email@fau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2225" y="0"/>
            <a:ext cx="2413000" cy="10058400"/>
          </a:xfrm>
          <a:prstGeom prst="rect">
            <a:avLst/>
          </a:prstGeom>
          <a:solidFill>
            <a:srgbClr val="00336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3366"/>
              </a:solidFill>
            </a:endParaRPr>
          </a:p>
        </p:txBody>
      </p:sp>
      <p:pic>
        <p:nvPicPr>
          <p:cNvPr id="5" name="Picture 4" descr="OWL 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0984" y="762000"/>
            <a:ext cx="5268913" cy="269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376738" y="554038"/>
            <a:ext cx="29464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pPr algn="r" eaLnBrk="1" hangingPunct="1"/>
            <a:r>
              <a:rPr lang="en-US" altLang="en-US" sz="6000" b="1" dirty="0">
                <a:solidFill>
                  <a:srgbClr val="003366"/>
                </a:solidFill>
              </a:rPr>
              <a:t>INSERT TITLE HERE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376738" y="407989"/>
            <a:ext cx="2946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pPr algn="r" eaLnBrk="1" hangingPunct="1"/>
            <a:r>
              <a:rPr lang="en-US" altLang="en-US" sz="1400" b="1">
                <a:solidFill>
                  <a:srgbClr val="003366"/>
                </a:solidFill>
              </a:rPr>
              <a:t>Department Name </a:t>
            </a:r>
            <a:r>
              <a:rPr lang="en-US" altLang="en-US" sz="1400" i="1">
                <a:solidFill>
                  <a:srgbClr val="003366"/>
                </a:solidFill>
              </a:rPr>
              <a:t>presents</a:t>
            </a:r>
          </a:p>
        </p:txBody>
      </p: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2344739" y="3738564"/>
            <a:ext cx="4991100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pPr algn="r" eaLnBrk="1" hangingPunct="1"/>
            <a:r>
              <a:rPr lang="en-US" altLang="en-US" sz="1400">
                <a:solidFill>
                  <a:srgbClr val="003366"/>
                </a:solidFill>
              </a:rPr>
              <a:t>Information about event or important information goes here. Information about event or important information goes here.</a:t>
            </a:r>
            <a:endParaRPr lang="en-US" altLang="en-US" sz="1400" i="1">
              <a:solidFill>
                <a:srgbClr val="003366"/>
              </a:solidFill>
            </a:endParaRPr>
          </a:p>
          <a:p>
            <a:pPr algn="r" eaLnBrk="1" hangingPunct="1"/>
            <a:r>
              <a:rPr lang="en-US" altLang="en-US" sz="1400">
                <a:solidFill>
                  <a:srgbClr val="003366"/>
                </a:solidFill>
              </a:rPr>
              <a:t>Information about event or important information goes here.</a:t>
            </a:r>
            <a:endParaRPr lang="en-US" altLang="en-US" sz="1400" i="1">
              <a:solidFill>
                <a:srgbClr val="003366"/>
              </a:solidFill>
            </a:endParaRPr>
          </a:p>
          <a:p>
            <a:pPr algn="r" eaLnBrk="1" hangingPunct="1"/>
            <a:r>
              <a:rPr lang="en-US" altLang="en-US" sz="1400">
                <a:solidFill>
                  <a:srgbClr val="003366"/>
                </a:solidFill>
              </a:rPr>
              <a:t>Information about event or important information goes here.</a:t>
            </a:r>
            <a:endParaRPr lang="en-US" altLang="en-US" sz="1400" i="1">
              <a:solidFill>
                <a:srgbClr val="003366"/>
              </a:solidFill>
            </a:endParaRPr>
          </a:p>
          <a:p>
            <a:pPr algn="r" eaLnBrk="1" hangingPunct="1"/>
            <a:r>
              <a:rPr lang="en-US" altLang="en-US" sz="1400">
                <a:solidFill>
                  <a:srgbClr val="003366"/>
                </a:solidFill>
              </a:rPr>
              <a:t>Information about event or important information goes here.</a:t>
            </a:r>
            <a:endParaRPr lang="en-US" altLang="en-US" sz="1400" i="1">
              <a:solidFill>
                <a:srgbClr val="003366"/>
              </a:solidFill>
            </a:endParaRPr>
          </a:p>
          <a:p>
            <a:pPr algn="r" eaLnBrk="1" hangingPunct="1"/>
            <a:r>
              <a:rPr lang="en-US" altLang="en-US" sz="1400">
                <a:solidFill>
                  <a:srgbClr val="003366"/>
                </a:solidFill>
              </a:rPr>
              <a:t>Information about event or important information goes here.</a:t>
            </a:r>
            <a:endParaRPr lang="en-US" altLang="en-US" sz="1400" i="1">
              <a:solidFill>
                <a:srgbClr val="003366"/>
              </a:solidFill>
            </a:endParaRPr>
          </a:p>
          <a:p>
            <a:pPr algn="r" eaLnBrk="1" hangingPunct="1"/>
            <a:endParaRPr lang="en-US" altLang="en-US" sz="1400" i="1">
              <a:solidFill>
                <a:srgbClr val="003366"/>
              </a:solidFill>
            </a:endParaRPr>
          </a:p>
        </p:txBody>
      </p:sp>
      <p:sp>
        <p:nvSpPr>
          <p:cNvPr id="9" name="TextBox 11"/>
          <p:cNvSpPr txBox="1">
            <a:spLocks noChangeArrowheads="1"/>
          </p:cNvSpPr>
          <p:nvPr/>
        </p:nvSpPr>
        <p:spPr bwMode="auto">
          <a:xfrm>
            <a:off x="2497138" y="9118600"/>
            <a:ext cx="49911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pPr algn="ctr"/>
            <a:r>
              <a:rPr lang="en-US" altLang="en-US" sz="1000" dirty="0"/>
              <a:t>If you need a reasonable accommodation to fully participate in this event please contact [person] at [phone number and e-mail address] or TTY Relay Station 1-800-955-8770. Please make your needs known as soon as possible to allow sufficient time for effective accommodations, preferably four business days prior to the event.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774950" y="7996238"/>
            <a:ext cx="44307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200" b="1">
                <a:solidFill>
                  <a:srgbClr val="003366"/>
                </a:solidFill>
              </a:rPr>
              <a:t>EVENT DATE &amp; TIME GOES HERE</a:t>
            </a:r>
            <a:endParaRPr lang="en-US" altLang="en-US" b="1">
              <a:solidFill>
                <a:srgbClr val="003366"/>
              </a:solidFill>
            </a:endParaRPr>
          </a:p>
          <a:p>
            <a:pPr algn="ctr" eaLnBrk="1" hangingPunct="1"/>
            <a:r>
              <a:rPr lang="en-US" altLang="en-US" sz="1800">
                <a:solidFill>
                  <a:srgbClr val="003366"/>
                </a:solidFill>
                <a:hlinkClick r:id="rId4"/>
              </a:rPr>
              <a:t>email@fau.edu</a:t>
            </a:r>
            <a:r>
              <a:rPr lang="en-US" altLang="en-US" sz="1800">
                <a:solidFill>
                  <a:srgbClr val="003366"/>
                </a:solidFill>
              </a:rPr>
              <a:t> | (561) 297-XXX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74950" y="5487988"/>
            <a:ext cx="4430713" cy="2232026"/>
          </a:xfrm>
          <a:prstGeom prst="rect">
            <a:avLst/>
          </a:prstGeom>
          <a:noFill/>
          <a:ln>
            <a:solidFill>
              <a:srgbClr val="00336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TextBox 12"/>
          <p:cNvSpPr txBox="1">
            <a:spLocks noChangeArrowheads="1"/>
          </p:cNvSpPr>
          <p:nvPr/>
        </p:nvSpPr>
        <p:spPr bwMode="auto">
          <a:xfrm>
            <a:off x="3094141" y="6280154"/>
            <a:ext cx="37875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1800"/>
              <a:t>Place main picture here.</a:t>
            </a:r>
          </a:p>
          <a:p>
            <a:pPr algn="ctr" eaLnBrk="1" hangingPunct="1"/>
            <a:r>
              <a:rPr lang="en-US" altLang="en-US" sz="1800"/>
              <a:t>Remove border once picture is placed.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20700" y="8907464"/>
            <a:ext cx="1587500" cy="806450"/>
          </a:xfrm>
          <a:prstGeom prst="rect">
            <a:avLst/>
          </a:prstGeom>
          <a:noFill/>
          <a:ln w="12700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TextBox 15"/>
          <p:cNvSpPr txBox="1">
            <a:spLocks noChangeArrowheads="1"/>
          </p:cNvSpPr>
          <p:nvPr/>
        </p:nvSpPr>
        <p:spPr bwMode="auto">
          <a:xfrm>
            <a:off x="641350" y="8956676"/>
            <a:ext cx="1347788" cy="716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1000">
                <a:solidFill>
                  <a:srgbClr val="FFFFFF"/>
                </a:solidFill>
              </a:rPr>
              <a:t>Leave space open for Date/Time stamp. Remove this text box before printing.</a:t>
            </a:r>
            <a:endParaRPr lang="en-US" altLang="en-US" sz="1000" i="1">
              <a:solidFill>
                <a:srgbClr val="FFFF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66800" y="0"/>
            <a:ext cx="670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3366"/>
                </a:solidFill>
                <a:latin typeface="AvenirNext LT Pro Regular" panose="020B0504020202020204" pitchFamily="34" charset="0"/>
              </a:rPr>
              <a:t>FLORIDA ATLANTIC UNIVERSITY</a:t>
            </a:r>
            <a:endParaRPr lang="en-US" sz="2000" dirty="0">
              <a:solidFill>
                <a:srgbClr val="003366"/>
              </a:solidFill>
              <a:latin typeface="AvenirNext LT Pro Regular" panose="020B05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85399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158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AvenirNext LT Pro Regular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 Harris</dc:creator>
  <cp:lastModifiedBy>Anthony Aranha</cp:lastModifiedBy>
  <cp:revision>24</cp:revision>
  <dcterms:created xsi:type="dcterms:W3CDTF">2014-12-08T14:09:03Z</dcterms:created>
  <dcterms:modified xsi:type="dcterms:W3CDTF">2016-06-14T12:32:36Z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E8F9BE48-BA69-4698-A215-EA058B334545</vt:lpwstr>
  </property>
  <property fmtid="{D5CDD505-2E9C-101B-9397-08002B2CF9AE}" pid="3" name="ArticulatePath">
    <vt:lpwstr>dosa-marketing-templates</vt:lpwstr>
  </property>
</Properties>
</file>