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130" d="100"/>
          <a:sy n="130" d="100"/>
        </p:scale>
        <p:origin x="-5192" y="-12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903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13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946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9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13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89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685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415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67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402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385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F3A2A-245B-A54A-B831-2621CD2A4000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988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95361" y="9218256"/>
            <a:ext cx="498167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If you need a reasonable accommodation to fully participate in this event, please contact </a:t>
            </a:r>
            <a:r>
              <a:rPr lang="en-US" sz="1000" dirty="0"/>
              <a:t>N</a:t>
            </a:r>
            <a:r>
              <a:rPr lang="en-US" sz="1000" dirty="0" smtClean="0"/>
              <a:t>AME at EMAIL </a:t>
            </a:r>
            <a:r>
              <a:rPr lang="en-US" sz="1000" dirty="0"/>
              <a:t>o</a:t>
            </a:r>
            <a:r>
              <a:rPr lang="en-US" sz="1000" dirty="0" smtClean="0"/>
              <a:t>r TTY Relay Station 1-800-955-8770. Please make your needs known as soon</a:t>
            </a:r>
            <a:r>
              <a:rPr lang="en-US" sz="1000" dirty="0"/>
              <a:t> </a:t>
            </a:r>
            <a:r>
              <a:rPr lang="en-US" sz="1000" dirty="0" smtClean="0"/>
              <a:t>as possible for effective</a:t>
            </a:r>
            <a:r>
              <a:rPr lang="en-US" sz="1000" dirty="0"/>
              <a:t> </a:t>
            </a:r>
            <a:r>
              <a:rPr lang="en-US" sz="1000" dirty="0" smtClean="0"/>
              <a:t>accommodations, preferably 5 days before this event.</a:t>
            </a:r>
            <a:endParaRPr lang="en-US" sz="1000" dirty="0"/>
          </a:p>
        </p:txBody>
      </p:sp>
      <p:sp>
        <p:nvSpPr>
          <p:cNvPr id="9" name="Rectangle 8"/>
          <p:cNvSpPr/>
          <p:nvPr/>
        </p:nvSpPr>
        <p:spPr>
          <a:xfrm>
            <a:off x="1032716" y="4879535"/>
            <a:ext cx="3714093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spc="300" dirty="0" smtClean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cs typeface="Aharoni" panose="02010803020104030203" pitchFamily="2" charset="-79"/>
              </a:rPr>
              <a:t>INFORMATION </a:t>
            </a:r>
            <a:r>
              <a:rPr lang="en-US" sz="1600" spc="300" dirty="0" smtClean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cs typeface="Aharoni" panose="02010803020104030203" pitchFamily="2" charset="-79"/>
              </a:rPr>
              <a:t>ABOUT</a:t>
            </a:r>
          </a:p>
          <a:p>
            <a:pPr algn="ctr">
              <a:lnSpc>
                <a:spcPct val="150000"/>
              </a:lnSpc>
            </a:pPr>
            <a:r>
              <a:rPr lang="en-US" sz="1600" spc="300" dirty="0" smtClean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cs typeface="Aharoni" panose="02010803020104030203" pitchFamily="2" charset="-79"/>
              </a:rPr>
              <a:t>EVENT </a:t>
            </a:r>
            <a:r>
              <a:rPr lang="en-US" sz="1600" spc="300" dirty="0" smtClean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cs typeface="Aharoni" panose="02010803020104030203" pitchFamily="2" charset="-79"/>
              </a:rPr>
              <a:t>GOES HERE. </a:t>
            </a:r>
            <a:endParaRPr lang="en-US" sz="1600" spc="300" dirty="0">
              <a:solidFill>
                <a:schemeClr val="bg1"/>
              </a:solidFill>
              <a:latin typeface="Adobe Gothic Std B" panose="020B0800000000000000" pitchFamily="34" charset="-128"/>
              <a:ea typeface="Adobe Gothic Std B" panose="020B0800000000000000" pitchFamily="34" charset="-128"/>
              <a:cs typeface="Aharoni" panose="02010803020104030203" pitchFamily="2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65662" y="3967033"/>
            <a:ext cx="464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EVENT TITLE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20059" y="8114557"/>
            <a:ext cx="28808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DEPARTMENT(S) NAME GOES HERE</a:t>
            </a:r>
            <a:endParaRPr lang="en-US" sz="1200" dirty="0">
              <a:solidFill>
                <a:srgbClr val="FFFFF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341968" y="8558238"/>
            <a:ext cx="3088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53058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  |  Time  |  Location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64572" y="3576692"/>
            <a:ext cx="32226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Department(s) Name Presents</a:t>
            </a:r>
            <a:r>
              <a:rPr lang="is-IS" sz="1400" dirty="0" smtClean="0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…</a:t>
            </a:r>
            <a:endParaRPr lang="en-US" sz="1400" dirty="0" smtClean="0">
              <a:solidFill>
                <a:srgbClr val="FFFFF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77288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77</Words>
  <Application>Microsoft Macintosh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Marketing - Housing Department and Residential Life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</dc:creator>
  <cp:lastModifiedBy>Patricia</cp:lastModifiedBy>
  <cp:revision>3</cp:revision>
  <dcterms:created xsi:type="dcterms:W3CDTF">2016-11-22T18:05:22Z</dcterms:created>
  <dcterms:modified xsi:type="dcterms:W3CDTF">2016-11-23T21:19:03Z</dcterms:modified>
</cp:coreProperties>
</file>