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31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5192" y="-1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527" y="9133324"/>
            <a:ext cx="5118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If you need a reasonable accommodation to fully participate in this event, please contact 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NAME at EMAIL or TTY Relay Station 1-800-955-8770. Please make your needs known </a:t>
            </a:r>
            <a:br>
              <a:rPr lang="en-US" sz="1000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as soon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as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possible for effective</a:t>
            </a:r>
            <a:r>
              <a:rPr lang="en-US" sz="1000" dirty="0">
                <a:solidFill>
                  <a:srgbClr val="FFFFFF"/>
                </a:solidFill>
              </a:rPr>
              <a:t> a</a:t>
            </a:r>
            <a:r>
              <a:rPr lang="en-US" sz="1000" dirty="0" smtClean="0">
                <a:solidFill>
                  <a:srgbClr val="FFFFFF"/>
                </a:solidFill>
              </a:rPr>
              <a:t>ccommodations, preferably 5 days before this event.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1510" y="6116308"/>
            <a:ext cx="534938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pc="300" dirty="0" smtClean="0">
                <a:solidFill>
                  <a:srgbClr val="031B4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INFORMATION ABOUT EVENT GOES HERE. </a:t>
            </a:r>
            <a:endParaRPr lang="en-US" sz="1600" spc="300" dirty="0">
              <a:solidFill>
                <a:srgbClr val="031B42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" y="1089743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 TITLE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5767" y="896590"/>
            <a:ext cx="288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DEPARTMENT(S) NAME GOES HERE</a:t>
            </a:r>
            <a:endParaRPr lang="en-US" sz="12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1673" y="6738516"/>
            <a:ext cx="4709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spc="300" dirty="0" smtClean="0">
                <a:solidFill>
                  <a:srgbClr val="031B42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DATE &amp; TIME  |  LOCATION</a:t>
            </a:r>
            <a:endParaRPr lang="en-US" sz="2400" spc="300" dirty="0">
              <a:solidFill>
                <a:srgbClr val="031B42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9246" y="3365217"/>
            <a:ext cx="3913909" cy="24245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kern="1200" dirty="0" smtClean="0"/>
              <a:t>PHOTO GOES HERE</a:t>
            </a:r>
          </a:p>
          <a:p>
            <a:pPr algn="ctr"/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val="407728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38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Marketing - Housing Department and Residential 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Patricia</cp:lastModifiedBy>
  <cp:revision>9</cp:revision>
  <dcterms:created xsi:type="dcterms:W3CDTF">2016-11-22T18:05:22Z</dcterms:created>
  <dcterms:modified xsi:type="dcterms:W3CDTF">2016-11-22T18:44:07Z</dcterms:modified>
</cp:coreProperties>
</file>