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31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5192" y="-1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5477" y="8799471"/>
            <a:ext cx="6741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31B42"/>
                </a:solidFill>
              </a:rPr>
              <a:t>If you need a reasonable accommodation to fully participate in this event, please contact </a:t>
            </a:r>
            <a:br>
              <a:rPr lang="en-US" sz="1000" dirty="0" smtClean="0">
                <a:solidFill>
                  <a:srgbClr val="031B42"/>
                </a:solidFill>
              </a:rPr>
            </a:br>
            <a:r>
              <a:rPr lang="en-US" sz="1000" dirty="0" smtClean="0">
                <a:solidFill>
                  <a:srgbClr val="031B42"/>
                </a:solidFill>
              </a:rPr>
              <a:t>NAME at EMAIL or TTY Relay Station 1-800-955-8770. Please make your needs known as soon</a:t>
            </a:r>
            <a:r>
              <a:rPr lang="en-US" sz="1000" dirty="0">
                <a:solidFill>
                  <a:srgbClr val="031B42"/>
                </a:solidFill>
              </a:rPr>
              <a:t> </a:t>
            </a:r>
            <a:r>
              <a:rPr lang="en-US" sz="1000" dirty="0" smtClean="0">
                <a:solidFill>
                  <a:srgbClr val="031B42"/>
                </a:solidFill>
              </a:rPr>
              <a:t>as</a:t>
            </a:r>
            <a:br>
              <a:rPr lang="en-US" sz="1000" dirty="0" smtClean="0">
                <a:solidFill>
                  <a:srgbClr val="031B42"/>
                </a:solidFill>
              </a:rPr>
            </a:br>
            <a:r>
              <a:rPr lang="en-US" sz="1000" dirty="0" smtClean="0">
                <a:solidFill>
                  <a:srgbClr val="031B42"/>
                </a:solidFill>
              </a:rPr>
              <a:t>possible for effective</a:t>
            </a:r>
            <a:r>
              <a:rPr lang="en-US" sz="1000" dirty="0">
                <a:solidFill>
                  <a:srgbClr val="031B42"/>
                </a:solidFill>
              </a:rPr>
              <a:t> a</a:t>
            </a:r>
            <a:r>
              <a:rPr lang="en-US" sz="1000" dirty="0" smtClean="0">
                <a:solidFill>
                  <a:srgbClr val="031B42"/>
                </a:solidFill>
              </a:rPr>
              <a:t>ccommodations, preferably 5 days before this event.</a:t>
            </a:r>
            <a:endParaRPr lang="en-US" sz="1000" dirty="0">
              <a:solidFill>
                <a:srgbClr val="031B4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1510" y="6663372"/>
            <a:ext cx="5349381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pc="3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INFORMATION ABOUT EVENT GOES HERE. </a:t>
            </a:r>
            <a:endParaRPr lang="en-US" sz="1600" spc="300" dirty="0">
              <a:solidFill>
                <a:srgbClr val="FFFFFF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100" y="2232716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 TITLE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5767" y="1951642"/>
            <a:ext cx="288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DEPARTMENT(S) NAME GOES HERE</a:t>
            </a:r>
            <a:endParaRPr lang="en-US" sz="12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1673" y="7393039"/>
            <a:ext cx="4709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spc="3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DATE &amp; TIME  | LOCATION</a:t>
            </a:r>
            <a:endParaRPr lang="en-US" sz="2400" spc="3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3550" y="3771515"/>
            <a:ext cx="4305300" cy="266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/>
              <a:t>PHOTO GOES HERE</a:t>
            </a:r>
          </a:p>
          <a:p>
            <a:pPr algn="ctr"/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407728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Marketing - Housing Department and Residential 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Patricia</cp:lastModifiedBy>
  <cp:revision>6</cp:revision>
  <dcterms:created xsi:type="dcterms:W3CDTF">2016-11-22T18:05:22Z</dcterms:created>
  <dcterms:modified xsi:type="dcterms:W3CDTF">2016-11-22T18:38:10Z</dcterms:modified>
</cp:coreProperties>
</file>