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31B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5416" y="-10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03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1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4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9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8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8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41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6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0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5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8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5477" y="9141386"/>
            <a:ext cx="67414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FFFFFF"/>
                </a:solidFill>
              </a:rPr>
              <a:t>If you need a reasonable accommodation to fully participate in this event, please contact </a:t>
            </a:r>
            <a:r>
              <a:rPr lang="en-US" sz="1000" dirty="0" smtClean="0">
                <a:solidFill>
                  <a:srgbClr val="FFFFFF"/>
                </a:solidFill>
              </a:rPr>
              <a:t/>
            </a:r>
            <a:br>
              <a:rPr lang="en-US" sz="1000" dirty="0" smtClean="0">
                <a:solidFill>
                  <a:srgbClr val="FFFFFF"/>
                </a:solidFill>
              </a:rPr>
            </a:br>
            <a:r>
              <a:rPr lang="en-US" sz="1000" dirty="0" smtClean="0">
                <a:solidFill>
                  <a:srgbClr val="FFFFFF"/>
                </a:solidFill>
              </a:rPr>
              <a:t>NAME </a:t>
            </a:r>
            <a:r>
              <a:rPr lang="en-US" sz="1000" dirty="0" smtClean="0">
                <a:solidFill>
                  <a:srgbClr val="FFFFFF"/>
                </a:solidFill>
              </a:rPr>
              <a:t>at </a:t>
            </a:r>
            <a:r>
              <a:rPr lang="en-US" sz="1000" dirty="0" smtClean="0">
                <a:solidFill>
                  <a:srgbClr val="FFFFFF"/>
                </a:solidFill>
              </a:rPr>
              <a:t>EMAIL or </a:t>
            </a:r>
            <a:r>
              <a:rPr lang="en-US" sz="1000" dirty="0" smtClean="0">
                <a:solidFill>
                  <a:srgbClr val="FFFFFF"/>
                </a:solidFill>
              </a:rPr>
              <a:t>TTY Relay Station 1-800-955-8770. Please make your needs known as soon</a:t>
            </a:r>
            <a:r>
              <a:rPr lang="en-US" sz="1000" dirty="0">
                <a:solidFill>
                  <a:srgbClr val="FFFFFF"/>
                </a:solidFill>
              </a:rPr>
              <a:t> </a:t>
            </a:r>
            <a:r>
              <a:rPr lang="en-US" sz="1000" dirty="0" smtClean="0">
                <a:solidFill>
                  <a:srgbClr val="FFFFFF"/>
                </a:solidFill>
              </a:rPr>
              <a:t>as</a:t>
            </a:r>
            <a:br>
              <a:rPr lang="en-US" sz="1000" dirty="0" smtClean="0">
                <a:solidFill>
                  <a:srgbClr val="FFFFFF"/>
                </a:solidFill>
              </a:rPr>
            </a:br>
            <a:r>
              <a:rPr lang="en-US" sz="1000" dirty="0" smtClean="0">
                <a:solidFill>
                  <a:srgbClr val="FFFFFF"/>
                </a:solidFill>
              </a:rPr>
              <a:t>possible </a:t>
            </a:r>
            <a:r>
              <a:rPr lang="en-US" sz="1000" dirty="0" smtClean="0">
                <a:solidFill>
                  <a:srgbClr val="FFFFFF"/>
                </a:solidFill>
              </a:rPr>
              <a:t>for effective</a:t>
            </a:r>
            <a:r>
              <a:rPr lang="en-US" sz="1000" dirty="0">
                <a:solidFill>
                  <a:srgbClr val="FFFFFF"/>
                </a:solidFill>
              </a:rPr>
              <a:t> </a:t>
            </a:r>
            <a:r>
              <a:rPr lang="en-US" sz="1000" dirty="0">
                <a:solidFill>
                  <a:srgbClr val="FFFFFF"/>
                </a:solidFill>
              </a:rPr>
              <a:t>a</a:t>
            </a:r>
            <a:r>
              <a:rPr lang="en-US" sz="1000" dirty="0" smtClean="0">
                <a:solidFill>
                  <a:srgbClr val="FFFFFF"/>
                </a:solidFill>
              </a:rPr>
              <a:t>ccommodations</a:t>
            </a:r>
            <a:r>
              <a:rPr lang="en-US" sz="1000" dirty="0" smtClean="0">
                <a:solidFill>
                  <a:srgbClr val="FFFFFF"/>
                </a:solidFill>
              </a:rPr>
              <a:t>, preferably 5 days before this event.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1510" y="8412021"/>
            <a:ext cx="5349381" cy="441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spc="300" dirty="0" smtClean="0">
                <a:solidFill>
                  <a:srgbClr val="FFFFF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>INFORMATION ABOUT EVENT GOES HERE. </a:t>
            </a:r>
            <a:endParaRPr lang="en-US" sz="1600" spc="300" dirty="0">
              <a:solidFill>
                <a:srgbClr val="FFFFFF"/>
              </a:solidFill>
              <a:latin typeface="Adobe Gothic Std B" panose="020B0800000000000000" pitchFamily="34" charset="-128"/>
              <a:ea typeface="Adobe Gothic Std B" panose="020B0800000000000000" pitchFamily="34" charset="-128"/>
              <a:cs typeface="Aharoni" panose="02010803020104030203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3887" y="1666114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31B4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EVENT TITLE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80039" y="2507656"/>
            <a:ext cx="191589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i="1" dirty="0" smtClean="0">
                <a:solidFill>
                  <a:srgbClr val="031B4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SUBTITLE GOES HERE</a:t>
            </a:r>
            <a:endParaRPr lang="en-US" sz="1200" i="1" dirty="0">
              <a:solidFill>
                <a:srgbClr val="031B4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97554" y="1443654"/>
            <a:ext cx="2880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31B4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200" dirty="0">
              <a:solidFill>
                <a:srgbClr val="031B4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44152" y="3563594"/>
            <a:ext cx="2676663" cy="151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400" spc="300" dirty="0" smtClean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>DATE </a:t>
            </a:r>
            <a:r>
              <a:rPr lang="en-US" sz="2400" spc="300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/>
            </a:r>
            <a:br>
              <a:rPr lang="en-US" sz="2400" spc="300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</a:br>
            <a:r>
              <a:rPr lang="en-US" sz="2400" spc="300" dirty="0" smtClean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>TIME</a:t>
            </a:r>
            <a:br>
              <a:rPr lang="en-US" sz="2400" spc="300" dirty="0" smtClean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</a:br>
            <a:r>
              <a:rPr lang="en-US" sz="2400" spc="300" dirty="0" smtClean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>LOCATION</a:t>
            </a:r>
            <a:endParaRPr lang="en-US" sz="2400" spc="300" dirty="0">
              <a:solidFill>
                <a:schemeClr val="bg1"/>
              </a:solidFill>
              <a:latin typeface="Adobe Gothic Std B" panose="020B0800000000000000" pitchFamily="34" charset="-128"/>
              <a:ea typeface="Adobe Gothic Std B" panose="020B0800000000000000" pitchFamily="34" charset="-128"/>
              <a:cs typeface="Aharoni" panose="02010803020104030203" pitchFamily="2" charset="-79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43285" y="5617854"/>
            <a:ext cx="4305300" cy="2667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kern="1200" dirty="0" smtClean="0"/>
              <a:t>PHOTO GOES HERE</a:t>
            </a:r>
          </a:p>
          <a:p>
            <a:pPr algn="ctr"/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4077288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37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5</cp:revision>
  <dcterms:created xsi:type="dcterms:W3CDTF">2016-11-22T18:05:22Z</dcterms:created>
  <dcterms:modified xsi:type="dcterms:W3CDTF">2016-11-22T18:34:20Z</dcterms:modified>
</cp:coreProperties>
</file>