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5368" y="-11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0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1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4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94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8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8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1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6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0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8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F3A2A-245B-A54A-B831-2621CD2A4000}" type="datetimeFigureOut">
              <a:rPr lang="en-US" smtClean="0"/>
              <a:t>11/22/16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36866-F2E0-8140-96EE-EB35C8CAC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8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4152" y="6155922"/>
            <a:ext cx="2676663" cy="2225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spc="300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haroni" panose="02010803020104030203" pitchFamily="2" charset="-79"/>
              </a:rPr>
              <a:t>DATE </a:t>
            </a:r>
            <a:r>
              <a:rPr lang="en-US" sz="3600" spc="3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haroni" panose="02010803020104030203" pitchFamily="2" charset="-79"/>
              </a:rPr>
              <a:t/>
            </a:r>
            <a:br>
              <a:rPr lang="en-US" sz="3600" spc="3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Aharoni" panose="02010803020104030203" pitchFamily="2" charset="-79"/>
              </a:rPr>
            </a:br>
            <a:r>
              <a:rPr lang="en-US" sz="3600" spc="300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haroni" panose="02010803020104030203" pitchFamily="2" charset="-79"/>
              </a:rPr>
              <a:t>TIME</a:t>
            </a:r>
            <a:br>
              <a:rPr lang="en-US" sz="3600" spc="300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haroni" panose="02010803020104030203" pitchFamily="2" charset="-79"/>
              </a:rPr>
            </a:br>
            <a:r>
              <a:rPr lang="en-US" sz="3600" spc="300" dirty="0" smtClean="0">
                <a:latin typeface="Adobe Gothic Std B" panose="020B0800000000000000" pitchFamily="34" charset="-128"/>
                <a:ea typeface="Adobe Gothic Std B" panose="020B0800000000000000" pitchFamily="34" charset="-128"/>
                <a:cs typeface="Aharoni" panose="02010803020104030203" pitchFamily="2" charset="-79"/>
              </a:rPr>
              <a:t>LOCATION</a:t>
            </a:r>
            <a:endParaRPr lang="en-US" sz="3600" spc="300" dirty="0">
              <a:latin typeface="Adobe Gothic Std B" panose="020B0800000000000000" pitchFamily="34" charset="-128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944" y="9057426"/>
            <a:ext cx="4292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FF"/>
                </a:solidFill>
              </a:rPr>
              <a:t>If you need a reasonable accommodation to fully participate in this event, please contact </a:t>
            </a:r>
            <a:r>
              <a:rPr lang="en-US" sz="1000" dirty="0">
                <a:solidFill>
                  <a:srgbClr val="FFFFFF"/>
                </a:solidFill>
              </a:rPr>
              <a:t>N</a:t>
            </a:r>
            <a:r>
              <a:rPr lang="en-US" sz="1000" dirty="0" smtClean="0">
                <a:solidFill>
                  <a:srgbClr val="FFFFFF"/>
                </a:solidFill>
              </a:rPr>
              <a:t>AME at EMAIL o</a:t>
            </a:r>
            <a:r>
              <a:rPr lang="en-US" sz="1000" dirty="0" smtClean="0">
                <a:solidFill>
                  <a:srgbClr val="FFFFFF"/>
                </a:solidFill>
              </a:rPr>
              <a:t>r </a:t>
            </a:r>
            <a:r>
              <a:rPr lang="en-US" sz="1000" dirty="0" smtClean="0">
                <a:solidFill>
                  <a:srgbClr val="FFFFFF"/>
                </a:solidFill>
              </a:rPr>
              <a:t>TTY Relay Station 1-800-955-8770. Please make your needs known as soon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solidFill>
                  <a:srgbClr val="FFFFFF"/>
                </a:solidFill>
              </a:rPr>
              <a:t>as possible for effective</a:t>
            </a:r>
            <a:r>
              <a:rPr lang="en-US" sz="1000" dirty="0">
                <a:solidFill>
                  <a:srgbClr val="FFFFFF"/>
                </a:solidFill>
              </a:rPr>
              <a:t> </a:t>
            </a:r>
            <a:r>
              <a:rPr lang="en-US" sz="1000" dirty="0" smtClean="0">
                <a:solidFill>
                  <a:srgbClr val="FFFFFF"/>
                </a:solidFill>
              </a:rPr>
              <a:t>accommodations, preferably 5 days before this event.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853" y="3531733"/>
            <a:ext cx="4404797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spc="300" dirty="0" smtClean="0">
                <a:solidFill>
                  <a:srgbClr val="FFFFFF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haroni" panose="02010803020104030203" pitchFamily="2" charset="-79"/>
              </a:rPr>
              <a:t>INFORMATION ABOUT EVENT GOES HERE. </a:t>
            </a:r>
            <a:endParaRPr lang="en-US" sz="1600" spc="300" dirty="0">
              <a:solidFill>
                <a:srgbClr val="FFFFFF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2100" y="1372236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EVENT TITLE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28252" y="2203283"/>
            <a:ext cx="1915896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SUBTITLE GOES HERE</a:t>
            </a:r>
            <a:endParaRPr lang="en-US" sz="1200" i="1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391" y="801369"/>
            <a:ext cx="2880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DEPARTMENT(S) NAME GOES HERE</a:t>
            </a:r>
            <a:endParaRPr lang="en-US" sz="1200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77288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69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Marketing - Housing Department and Residential Life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</dc:creator>
  <cp:lastModifiedBy>Patricia</cp:lastModifiedBy>
  <cp:revision>4</cp:revision>
  <dcterms:created xsi:type="dcterms:W3CDTF">2016-11-22T18:05:22Z</dcterms:created>
  <dcterms:modified xsi:type="dcterms:W3CDTF">2016-11-22T18:29:23Z</dcterms:modified>
</cp:coreProperties>
</file>