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5192" y="-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0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1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4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0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8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628" y="6744480"/>
            <a:ext cx="47804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400" spc="300" dirty="0" smtClean="0"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DATE &amp; TIME  |  LOCATION</a:t>
            </a:r>
            <a:endParaRPr lang="en-US" sz="2400" spc="300" dirty="0"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3802" y="9177015"/>
            <a:ext cx="58353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0000"/>
                </a:solidFill>
              </a:rPr>
              <a:t>If you need a reasonable accommodation to fully participate in this event, please contact </a:t>
            </a:r>
            <a:r>
              <a:rPr lang="en-US" sz="1000" dirty="0">
                <a:solidFill>
                  <a:srgbClr val="000000"/>
                </a:solidFill>
              </a:rPr>
              <a:t>N</a:t>
            </a:r>
            <a:r>
              <a:rPr lang="en-US" sz="1000" dirty="0" smtClean="0">
                <a:solidFill>
                  <a:srgbClr val="000000"/>
                </a:solidFill>
              </a:rPr>
              <a:t>AME at EMAIL </a:t>
            </a:r>
            <a:br>
              <a:rPr lang="en-US" sz="1000" dirty="0" smtClean="0">
                <a:solidFill>
                  <a:srgbClr val="000000"/>
                </a:solidFill>
              </a:rPr>
            </a:br>
            <a:r>
              <a:rPr lang="en-US" sz="1000" dirty="0" smtClean="0">
                <a:solidFill>
                  <a:srgbClr val="000000"/>
                </a:solidFill>
              </a:rPr>
              <a:t>or TTY Relay Station 1-800-955-8770. Please make your needs known as soon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000000"/>
                </a:solidFill>
              </a:rPr>
              <a:t>as possible for effective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000000"/>
                </a:solidFill>
              </a:rPr>
              <a:t>accommodations, preferably 5 days before this event.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94810" y="2740665"/>
            <a:ext cx="5582781" cy="36519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kern="1200" dirty="0" smtClean="0"/>
              <a:t>PHOTO GOES HERE</a:t>
            </a:r>
          </a:p>
          <a:p>
            <a:pPr algn="ctr"/>
            <a:endParaRPr lang="en-US" kern="1200" dirty="0"/>
          </a:p>
        </p:txBody>
      </p:sp>
      <p:sp>
        <p:nvSpPr>
          <p:cNvPr id="9" name="Rectangle 8"/>
          <p:cNvSpPr/>
          <p:nvPr/>
        </p:nvSpPr>
        <p:spPr>
          <a:xfrm>
            <a:off x="1683802" y="7858149"/>
            <a:ext cx="440479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spc="300" dirty="0" smtClean="0"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INFORMATION ABOUT EVENT GOES HERE. </a:t>
            </a:r>
            <a:endParaRPr lang="en-US" sz="1200" spc="300" dirty="0"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2110" y="134612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EVENT TITLE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18262" y="2144851"/>
            <a:ext cx="19158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200" i="1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11093" y="1123473"/>
            <a:ext cx="33302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4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728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3</cp:revision>
  <dcterms:created xsi:type="dcterms:W3CDTF">2016-11-22T18:05:22Z</dcterms:created>
  <dcterms:modified xsi:type="dcterms:W3CDTF">2016-11-23T20:59:46Z</dcterms:modified>
</cp:coreProperties>
</file>