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5808" y="-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0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1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4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9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8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8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41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6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0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F3A2A-245B-A54A-B831-2621CD2A4000}" type="datetimeFigureOut">
              <a:rPr lang="en-US" smtClean="0"/>
              <a:t>11/22/16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36866-F2E0-8140-96EE-EB35C8CAC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8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95361" y="6160561"/>
            <a:ext cx="49816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If you need a reasonable accommodation to fully participate in this event, please contact </a:t>
            </a:r>
            <a:r>
              <a:rPr lang="en-US" sz="1000" dirty="0"/>
              <a:t>N</a:t>
            </a:r>
            <a:r>
              <a:rPr lang="en-US" sz="1000" dirty="0" smtClean="0"/>
              <a:t>AME at EMAIL </a:t>
            </a:r>
            <a:r>
              <a:rPr lang="en-US" sz="1000" dirty="0"/>
              <a:t>o</a:t>
            </a:r>
            <a:r>
              <a:rPr lang="en-US" sz="1000" dirty="0" smtClean="0"/>
              <a:t>r TTY Relay Station 1-800-955-8770. Please make your needs known as soon</a:t>
            </a:r>
            <a:r>
              <a:rPr lang="en-US" sz="1000" dirty="0"/>
              <a:t> </a:t>
            </a:r>
            <a:r>
              <a:rPr lang="en-US" sz="1000" dirty="0" smtClean="0"/>
              <a:t>as possible for effective</a:t>
            </a:r>
            <a:r>
              <a:rPr lang="en-US" sz="1000" dirty="0"/>
              <a:t> </a:t>
            </a:r>
            <a:r>
              <a:rPr lang="en-US" sz="1000" dirty="0" smtClean="0"/>
              <a:t>accommodations, preferably 5 days before this event.</a:t>
            </a:r>
            <a:endParaRPr lang="en-US" sz="1000" dirty="0"/>
          </a:p>
        </p:txBody>
      </p:sp>
      <p:sp>
        <p:nvSpPr>
          <p:cNvPr id="8" name="Rectangle 7"/>
          <p:cNvSpPr/>
          <p:nvPr/>
        </p:nvSpPr>
        <p:spPr>
          <a:xfrm>
            <a:off x="1733550" y="1850060"/>
            <a:ext cx="4305300" cy="2667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kern="1200" dirty="0" smtClean="0"/>
              <a:t>PHOTO GOES HERE</a:t>
            </a:r>
          </a:p>
          <a:p>
            <a:pPr algn="ctr"/>
            <a:endParaRPr lang="en-US" kern="1200" dirty="0"/>
          </a:p>
        </p:txBody>
      </p:sp>
      <p:sp>
        <p:nvSpPr>
          <p:cNvPr id="9" name="Rectangle 8"/>
          <p:cNvSpPr/>
          <p:nvPr/>
        </p:nvSpPr>
        <p:spPr>
          <a:xfrm>
            <a:off x="1209444" y="5147750"/>
            <a:ext cx="5353512" cy="44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spc="300" dirty="0" smtClean="0">
                <a:latin typeface="Adobe Gothic Std B" panose="020B0800000000000000" pitchFamily="34" charset="-128"/>
                <a:ea typeface="Adobe Gothic Std B" panose="020B0800000000000000" pitchFamily="34" charset="-128"/>
                <a:cs typeface="Aharoni" panose="02010803020104030203" pitchFamily="2" charset="-79"/>
              </a:rPr>
              <a:t>INFORMATION ABOUT EVENT GOES HERE. </a:t>
            </a:r>
            <a:endParaRPr lang="en-US" sz="1600" spc="300" dirty="0">
              <a:latin typeface="Adobe Gothic Std B" panose="020B0800000000000000" pitchFamily="34" charset="-128"/>
              <a:ea typeface="Adobe Gothic Std B" panose="020B0800000000000000" pitchFamily="34" charset="-128"/>
              <a:cs typeface="Aharoni" panose="02010803020104030203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36392" y="8294697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EVENT TITLE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20059" y="8114557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6104" y="9110305"/>
            <a:ext cx="3222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  |  Time  |  Location</a:t>
            </a:r>
          </a:p>
        </p:txBody>
      </p:sp>
    </p:spTree>
    <p:extLst>
      <p:ext uri="{BB962C8B-B14F-4D97-AF65-F5344CB8AC3E}">
        <p14:creationId xmlns:p14="http://schemas.microsoft.com/office/powerpoint/2010/main" val="4077288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73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2</cp:revision>
  <dcterms:created xsi:type="dcterms:W3CDTF">2016-11-22T18:05:22Z</dcterms:created>
  <dcterms:modified xsi:type="dcterms:W3CDTF">2016-11-22T18:34:27Z</dcterms:modified>
</cp:coreProperties>
</file>