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0058400" cy="155448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872" y="-128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tags" Target="tags/tag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7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1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1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6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6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8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1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2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160" y="9840952"/>
            <a:ext cx="588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spc="300" dirty="0" smtClean="0">
                <a:solidFill>
                  <a:srgbClr val="263357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DATE &amp; TIME  |  LOCATION</a:t>
            </a:r>
            <a:endParaRPr lang="en-US" sz="3200" spc="300" dirty="0">
              <a:solidFill>
                <a:srgbClr val="263357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465" y="13900196"/>
            <a:ext cx="64075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</a:rPr>
              <a:t>If you need a reasonable accommodation to fully participate in this event, please contact </a:t>
            </a:r>
            <a:r>
              <a:rPr lang="en-US" sz="1300" dirty="0">
                <a:solidFill>
                  <a:srgbClr val="000000"/>
                </a:solidFill>
              </a:rPr>
              <a:t>N</a:t>
            </a:r>
            <a:r>
              <a:rPr lang="en-US" sz="1300" dirty="0" smtClean="0">
                <a:solidFill>
                  <a:srgbClr val="000000"/>
                </a:solidFill>
              </a:rPr>
              <a:t>AME at EMAIL </a:t>
            </a:r>
            <a:r>
              <a:rPr lang="en-US" sz="1300" dirty="0">
                <a:solidFill>
                  <a:srgbClr val="000000"/>
                </a:solidFill>
              </a:rPr>
              <a:t>o</a:t>
            </a:r>
            <a:r>
              <a:rPr lang="en-US" sz="1300" dirty="0" smtClean="0">
                <a:solidFill>
                  <a:srgbClr val="000000"/>
                </a:solidFill>
              </a:rPr>
              <a:t>r TTY Relay Station 1-800-955-8770. Please make your needs known as soon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 smtClean="0">
                <a:solidFill>
                  <a:srgbClr val="000000"/>
                </a:solidFill>
              </a:rPr>
              <a:t>as possible for effective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 smtClean="0">
                <a:solidFill>
                  <a:srgbClr val="000000"/>
                </a:solidFill>
              </a:rPr>
              <a:t>accommodations, preferably 5 days before this event.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2850" y="4895302"/>
            <a:ext cx="6252700" cy="38090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/>
              <a:t>PHOTO GOES HERE</a:t>
            </a:r>
          </a:p>
          <a:p>
            <a:pPr algn="ctr"/>
            <a:endParaRPr lang="en-US" kern="1200" dirty="0"/>
          </a:p>
        </p:txBody>
      </p:sp>
      <p:sp>
        <p:nvSpPr>
          <p:cNvPr id="7" name="Rectangle 6"/>
          <p:cNvSpPr/>
          <p:nvPr/>
        </p:nvSpPr>
        <p:spPr>
          <a:xfrm>
            <a:off x="1413401" y="10954621"/>
            <a:ext cx="72315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spc="300" dirty="0" smtClean="0">
                <a:solidFill>
                  <a:srgbClr val="263357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INFORMATION ABOUT EVENT GOES HERE. </a:t>
            </a:r>
            <a:endParaRPr lang="en-US" sz="2400" spc="300" dirty="0">
              <a:solidFill>
                <a:srgbClr val="263357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2662" y="2130928"/>
            <a:ext cx="75530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2633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EVENT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5637" y="3543248"/>
            <a:ext cx="3647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2633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SUBTITLE GOES HERE</a:t>
            </a:r>
            <a:endParaRPr lang="en-US" sz="2400" i="1" dirty="0">
              <a:solidFill>
                <a:srgbClr val="26335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9400" y="1508736"/>
            <a:ext cx="3779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2633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DEPARTMENT(S) NAME GOES HERE</a:t>
            </a:r>
            <a:endParaRPr lang="en-US" sz="1600" dirty="0">
              <a:solidFill>
                <a:srgbClr val="26335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15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76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Florida Atlantic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Aranha</dc:creator>
  <cp:lastModifiedBy>Patricia</cp:lastModifiedBy>
  <cp:revision>5</cp:revision>
  <dcterms:created xsi:type="dcterms:W3CDTF">2016-06-15T18:52:51Z</dcterms:created>
  <dcterms:modified xsi:type="dcterms:W3CDTF">2016-11-30T14:54:47Z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3AB33914-7E49-43F0-A8FD-06F95EFCA894</vt:lpwstr>
  </property>
  <property fmtid="{D5CDD505-2E9C-101B-9397-08002B2CF9AE}" pid="3" name="ArticulatePath">
    <vt:lpwstr>Presentation1</vt:lpwstr>
  </property>
</Properties>
</file>