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058400" cy="155448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72" y="-128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tags" Target="tags/tag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1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1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6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1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8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2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F1DB-E056-4113-BBCB-DD0C551C882E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E104-BE43-4414-902D-8A6FF394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737" y="1769892"/>
            <a:ext cx="6753386" cy="198297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263357"/>
                </a:solidFill>
                <a:latin typeface="Calibri"/>
                <a:cs typeface="Calibri"/>
              </a:rPr>
              <a:t>DEPARTMENT(S) NAME GOES HERE</a:t>
            </a:r>
            <a:br>
              <a:rPr lang="en-US" sz="1600" dirty="0" smtClean="0">
                <a:solidFill>
                  <a:srgbClr val="263357"/>
                </a:solidFill>
                <a:latin typeface="Calibri"/>
                <a:cs typeface="Calibri"/>
              </a:rPr>
            </a:br>
            <a:r>
              <a:rPr lang="en-US" sz="7200" dirty="0" smtClean="0">
                <a:solidFill>
                  <a:srgbClr val="263357"/>
                </a:solidFill>
                <a:latin typeface="Calibri"/>
                <a:cs typeface="Calibri"/>
              </a:rPr>
              <a:t>EVENT TITLE</a:t>
            </a:r>
            <a:r>
              <a:rPr lang="en-US" dirty="0">
                <a:solidFill>
                  <a:srgbClr val="263357"/>
                </a:solidFill>
                <a:latin typeface="Calibri"/>
                <a:cs typeface="Calibri"/>
              </a:rPr>
              <a:t/>
            </a:r>
            <a:br>
              <a:rPr lang="en-US" dirty="0">
                <a:solidFill>
                  <a:srgbClr val="263357"/>
                </a:solidFill>
                <a:latin typeface="Calibri"/>
                <a:cs typeface="Calibri"/>
              </a:rPr>
            </a:br>
            <a:r>
              <a:rPr lang="en-US" sz="3200" dirty="0" smtClean="0">
                <a:solidFill>
                  <a:srgbClr val="263357"/>
                </a:solidFill>
                <a:latin typeface="Calibri"/>
                <a:cs typeface="Calibri"/>
              </a:rPr>
              <a:t>SUBTITLE</a:t>
            </a:r>
            <a:endParaRPr lang="en-US" sz="3200" dirty="0">
              <a:solidFill>
                <a:srgbClr val="263357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7465" y="12330606"/>
            <a:ext cx="54799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If you need a reasonable accommodation to fully participate in this event, please contact </a:t>
            </a:r>
            <a:r>
              <a:rPr lang="en-US" sz="1300" dirty="0">
                <a:solidFill>
                  <a:srgbClr val="263357"/>
                </a:solidFill>
                <a:latin typeface="Calibri"/>
                <a:cs typeface="Calibri"/>
              </a:rPr>
              <a:t>N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AME at EMAIL </a:t>
            </a:r>
            <a:r>
              <a:rPr lang="en-US" sz="1300" dirty="0">
                <a:solidFill>
                  <a:srgbClr val="263357"/>
                </a:solidFill>
                <a:latin typeface="Calibri"/>
                <a:cs typeface="Calibri"/>
              </a:rPr>
              <a:t>o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r TTY Relay Station 1-800-955-8770. 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/>
            </a:r>
            <a:b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</a:b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Please 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make your needs 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known as 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soon</a:t>
            </a:r>
            <a:r>
              <a:rPr lang="en-US" sz="1300" dirty="0">
                <a:solidFill>
                  <a:srgbClr val="263357"/>
                </a:solidFill>
                <a:latin typeface="Calibri"/>
                <a:cs typeface="Calibri"/>
              </a:rPr>
              <a:t> 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as possible for effective</a:t>
            </a:r>
            <a:r>
              <a:rPr lang="en-US" sz="1300" dirty="0">
                <a:solidFill>
                  <a:srgbClr val="263357"/>
                </a:solidFill>
                <a:latin typeface="Calibri"/>
                <a:cs typeface="Calibri"/>
              </a:rPr>
              <a:t> 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accommodations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, preferably </a:t>
            </a:r>
            <a:r>
              <a:rPr lang="en-US" sz="1300" dirty="0" smtClean="0">
                <a:solidFill>
                  <a:srgbClr val="263357"/>
                </a:solidFill>
                <a:latin typeface="Calibri"/>
                <a:cs typeface="Calibri"/>
              </a:rPr>
              <a:t>5 days before this event.</a:t>
            </a:r>
            <a:endParaRPr lang="en-US" sz="1300" dirty="0">
              <a:solidFill>
                <a:srgbClr val="263357"/>
              </a:solidFill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21737" y="4994318"/>
            <a:ext cx="6753386" cy="2425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  <a:t>INFORMATION ABOUT EVENT GOES HERE.</a:t>
            </a:r>
          </a:p>
          <a:p>
            <a: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  <a:t/>
            </a:r>
            <a:b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</a:br>
            <a: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  <a:t>INFORMATION </a:t>
            </a:r>
            <a:r>
              <a:rPr lang="en-US" sz="2000" dirty="0">
                <a:solidFill>
                  <a:srgbClr val="263357"/>
                </a:solidFill>
                <a:latin typeface="Calibri"/>
                <a:cs typeface="Calibri"/>
              </a:rPr>
              <a:t>ABOUT EVENT GOES HERE</a:t>
            </a:r>
            <a: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  <a:t>.</a:t>
            </a:r>
            <a:b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</a:br>
            <a:endParaRPr lang="en-US" sz="2000" dirty="0">
              <a:solidFill>
                <a:srgbClr val="263357"/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  <a:t>INFORMATION </a:t>
            </a:r>
            <a:r>
              <a:rPr lang="en-US" sz="2000" dirty="0">
                <a:solidFill>
                  <a:srgbClr val="263357"/>
                </a:solidFill>
                <a:latin typeface="Calibri"/>
                <a:cs typeface="Calibri"/>
              </a:rPr>
              <a:t>ABOUT EVENT GOES HERE.</a:t>
            </a:r>
          </a:p>
          <a:p>
            <a: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  <a:t/>
            </a:r>
            <a:b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</a:br>
            <a: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  <a:t>INFORMATION </a:t>
            </a:r>
            <a:r>
              <a:rPr lang="en-US" sz="2000" dirty="0">
                <a:solidFill>
                  <a:srgbClr val="263357"/>
                </a:solidFill>
                <a:latin typeface="Calibri"/>
                <a:cs typeface="Calibri"/>
              </a:rPr>
              <a:t>ABOUT EVENT GOES HERE</a:t>
            </a:r>
            <a:r>
              <a:rPr lang="en-US" sz="2000" dirty="0" smtClean="0">
                <a:solidFill>
                  <a:srgbClr val="263357"/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rgbClr val="263357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21737" y="8579889"/>
            <a:ext cx="55906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63357"/>
                </a:solidFill>
                <a:latin typeface="Calibri"/>
                <a:cs typeface="Calibri"/>
              </a:rPr>
              <a:t/>
            </a:r>
            <a:br>
              <a:rPr lang="en-US" sz="2000" b="1" dirty="0">
                <a:solidFill>
                  <a:srgbClr val="263357"/>
                </a:solidFill>
                <a:latin typeface="Calibri"/>
                <a:cs typeface="Calibri"/>
              </a:rPr>
            </a:br>
            <a:r>
              <a:rPr lang="en-US" sz="3200" b="1" dirty="0">
                <a:solidFill>
                  <a:srgbClr val="263357"/>
                </a:solidFill>
                <a:latin typeface="Calibri"/>
                <a:cs typeface="Calibri"/>
              </a:rPr>
              <a:t>DATE  |  TIME  |  LOCATION</a:t>
            </a:r>
          </a:p>
        </p:txBody>
      </p:sp>
    </p:spTree>
    <p:extLst>
      <p:ext uri="{BB962C8B-B14F-4D97-AF65-F5344CB8AC3E}">
        <p14:creationId xmlns:p14="http://schemas.microsoft.com/office/powerpoint/2010/main" val="413115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43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DEPARTMENT(S) NAME GOES HERE EVENT TITLE SUBTITLE</vt:lpstr>
    </vt:vector>
  </TitlesOfParts>
  <Company>Florida Atlantic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Aranha</dc:creator>
  <cp:lastModifiedBy>Patricia</cp:lastModifiedBy>
  <cp:revision>8</cp:revision>
  <dcterms:created xsi:type="dcterms:W3CDTF">2016-06-15T18:52:51Z</dcterms:created>
  <dcterms:modified xsi:type="dcterms:W3CDTF">2016-11-30T15:01:45Z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3AB33914-7E49-43F0-A8FD-06F95EFCA894</vt:lpwstr>
  </property>
  <property fmtid="{D5CDD505-2E9C-101B-9397-08002B2CF9AE}" pid="3" name="ArticulatePath">
    <vt:lpwstr>Presentation1</vt:lpwstr>
  </property>
</Properties>
</file>