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06A"/>
    <a:srgbClr val="C22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50" d="100"/>
          <a:sy n="150" d="100"/>
        </p:scale>
        <p:origin x="828" y="-4566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3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8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8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0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601" y="3441278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8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8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6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6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5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2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2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8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5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6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9"/>
            <a:ext cx="181356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4A14-B0D8-47F2-893D-406ABE43F07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9"/>
            <a:ext cx="246126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9"/>
            <a:ext cx="181356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C6FC8-005B-4070-AC6F-09842A8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fau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fa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fau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fa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04799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Event title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0" y="2133605"/>
            <a:ext cx="7772400" cy="3581399"/>
          </a:xfrm>
          <a:prstGeom prst="rect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50520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art here. Remove graphic frame when finished/before printing, unless you think it looks better with 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934671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event.</a:t>
            </a:r>
            <a:r>
              <a:rPr lang="en-US" dirty="0"/>
              <a:t> </a:t>
            </a:r>
            <a:r>
              <a:rPr lang="en-US" dirty="0" smtClean="0"/>
              <a:t>Description of event.</a:t>
            </a:r>
            <a:r>
              <a:rPr lang="en-US" dirty="0"/>
              <a:t> </a:t>
            </a:r>
            <a:r>
              <a:rPr lang="en-US" dirty="0" smtClean="0"/>
              <a:t>Description of event.</a:t>
            </a:r>
            <a:r>
              <a:rPr lang="en-US" dirty="0"/>
              <a:t> </a:t>
            </a:r>
            <a:r>
              <a:rPr lang="en-US" dirty="0" smtClean="0"/>
              <a:t>Description of event.</a:t>
            </a:r>
            <a:r>
              <a:rPr lang="en-US" dirty="0"/>
              <a:t> </a:t>
            </a:r>
            <a:r>
              <a:rPr lang="en-US" dirty="0" smtClean="0"/>
              <a:t>Description of event.</a:t>
            </a:r>
            <a:r>
              <a:rPr lang="en-US" dirty="0"/>
              <a:t> </a:t>
            </a:r>
            <a:r>
              <a:rPr lang="en-US" dirty="0" smtClean="0"/>
              <a:t>Description of event.</a:t>
            </a:r>
            <a:r>
              <a:rPr lang="en-US" dirty="0"/>
              <a:t> </a:t>
            </a:r>
            <a:r>
              <a:rPr lang="en-US" dirty="0" smtClean="0"/>
              <a:t>Description of event. Description of event. Description of event.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73152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When: 		</a:t>
            </a:r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endParaRPr lang="en-US" b="1" dirty="0" smtClean="0"/>
          </a:p>
          <a:p>
            <a:r>
              <a:rPr lang="en-US" b="1" dirty="0" smtClean="0"/>
              <a:t>Where: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Text text </a:t>
            </a:r>
            <a:r>
              <a:rPr lang="en-US" dirty="0" err="1" smtClean="0"/>
              <a:t>text</a:t>
            </a:r>
            <a:endParaRPr lang="en-US" b="1" dirty="0" smtClean="0"/>
          </a:p>
          <a:p>
            <a:r>
              <a:rPr lang="en-US" b="1" dirty="0" smtClean="0"/>
              <a:t>Contact info: 	</a:t>
            </a:r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33375" y="8686804"/>
            <a:ext cx="2667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If you need a reasonable accommodation to fully participate in this event please contact [person] at [phone number and e-mail address] or TTY Relay Station 1-800-955-8770. Please make your needs known as soon as possible to allow sufficient time for effective accommodations, preferably four business days prior to the event.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4" y="8677870"/>
            <a:ext cx="3405187" cy="92333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    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Your logo here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66"/>
                </a:solidFill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rgbClr val="003366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4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915" y="352961"/>
            <a:ext cx="7444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FAU-Bold" panose="02000803000000000000" pitchFamily="2" charset="0"/>
              </a:rPr>
              <a:t>EVENT TITLE</a:t>
            </a:r>
            <a:endParaRPr lang="en-US" sz="8000" dirty="0">
              <a:solidFill>
                <a:schemeClr val="bg1"/>
              </a:solidFill>
              <a:latin typeface="FAU-Bold" panose="020008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Location, September 7, 9 p.m.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3270" y="3521021"/>
            <a:ext cx="565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Content, Photos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1095" y="9024550"/>
            <a:ext cx="426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Information Box, Contact info, Social Media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3698" y="9716362"/>
            <a:ext cx="4726428" cy="269756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3698" y="9709401"/>
            <a:ext cx="4809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If you need a reasonable accommodation to fully participate in this event, please contact INSERT NAME AND EMAIL HERE  or TTY Relay  Station 1-800-955-8770.</a:t>
            </a:r>
          </a:p>
          <a:p>
            <a:r>
              <a:rPr lang="en-US" sz="500" dirty="0" smtClean="0"/>
              <a:t>Please make your needs known as soon as possible to allow sufficient time for effective accommodations,  preferably 5 days before the date of this event</a:t>
            </a:r>
            <a:r>
              <a:rPr lang="en-US" sz="700" dirty="0" smtClean="0"/>
              <a:t>.</a:t>
            </a:r>
            <a:endParaRPr 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0"/>
            <a:ext cx="77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chemeClr val="bg1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225" y="0"/>
            <a:ext cx="2413000" cy="10058400"/>
          </a:xfrm>
          <a:prstGeom prst="rect">
            <a:avLst/>
          </a:prstGeom>
          <a:solidFill>
            <a:srgbClr val="00336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5" name="Picture 4" descr="OWL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4" y="762000"/>
            <a:ext cx="5268913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6738" y="554038"/>
            <a:ext cx="2946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/>
            <a:r>
              <a:rPr lang="en-US" altLang="en-US" sz="6000" b="1" dirty="0">
                <a:solidFill>
                  <a:srgbClr val="003366"/>
                </a:solidFill>
              </a:rPr>
              <a:t>INSERT TITLE HERE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76738" y="407989"/>
            <a:ext cx="294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/>
            <a:r>
              <a:rPr lang="en-US" altLang="en-US" sz="1400" b="1">
                <a:solidFill>
                  <a:srgbClr val="003366"/>
                </a:solidFill>
              </a:rPr>
              <a:t>Department Name </a:t>
            </a:r>
            <a:r>
              <a:rPr lang="en-US" altLang="en-US" sz="1400" i="1">
                <a:solidFill>
                  <a:srgbClr val="003366"/>
                </a:solidFill>
              </a:rPr>
              <a:t>presents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344739" y="3738564"/>
            <a:ext cx="49911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 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r" eaLnBrk="1" hangingPunct="1"/>
            <a:endParaRPr lang="en-US" altLang="en-US" sz="1400" i="1">
              <a:solidFill>
                <a:srgbClr val="003366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497138" y="9118600"/>
            <a:ext cx="4991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altLang="en-US" sz="1000" dirty="0"/>
              <a:t>If you need a reasonable accommodation to fully participate in this event please contact [person] at [phone number and e-mail address] or TTY Relay Station 1-800-955-8770. Please make your needs known as soon as possible to allow sufficient time for effective accommodations, preferably four business days prior to the event.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74950" y="7996238"/>
            <a:ext cx="4430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003366"/>
                </a:solidFill>
              </a:rPr>
              <a:t>EVENT DATE &amp; TIME GOES HERE</a:t>
            </a:r>
            <a:endParaRPr lang="en-US" altLang="en-US" b="1">
              <a:solidFill>
                <a:srgbClr val="003366"/>
              </a:solidFill>
            </a:endParaRPr>
          </a:p>
          <a:p>
            <a:pPr algn="ctr" eaLnBrk="1" hangingPunct="1"/>
            <a:r>
              <a:rPr lang="en-US" altLang="en-US" sz="1800">
                <a:solidFill>
                  <a:srgbClr val="003366"/>
                </a:solidFill>
                <a:hlinkClick r:id="rId3"/>
              </a:rPr>
              <a:t>email@fau.edu</a:t>
            </a:r>
            <a:r>
              <a:rPr lang="en-US" altLang="en-US" sz="1800">
                <a:solidFill>
                  <a:srgbClr val="003366"/>
                </a:solidFill>
              </a:rPr>
              <a:t> | (561) 297-XXX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4950" y="5487988"/>
            <a:ext cx="4430713" cy="2232026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094141" y="6280154"/>
            <a:ext cx="3787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800"/>
              <a:t>Place main picture here.</a:t>
            </a:r>
          </a:p>
          <a:p>
            <a:pPr algn="ctr" eaLnBrk="1" hangingPunct="1"/>
            <a:r>
              <a:rPr lang="en-US" altLang="en-US" sz="1800"/>
              <a:t>Remove border once picture is placed.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700" y="8907464"/>
            <a:ext cx="1587500" cy="806450"/>
          </a:xfrm>
          <a:prstGeom prst="rect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41350" y="8956676"/>
            <a:ext cx="1347788" cy="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Leave space open for Date/Time stamp. Remove this text box before printing.</a:t>
            </a:r>
            <a:endParaRPr lang="en-US" altLang="en-US" sz="1000" i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66"/>
                </a:solidFill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rgbClr val="003366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740781"/>
            <a:ext cx="7772400" cy="1317625"/>
          </a:xfrm>
          <a:prstGeom prst="rect">
            <a:avLst/>
          </a:prstGeom>
          <a:solidFill>
            <a:srgbClr val="CC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"/>
            <a:ext cx="7772400" cy="1714500"/>
          </a:xfrm>
          <a:prstGeom prst="rect">
            <a:avLst/>
          </a:prstGeom>
          <a:solidFill>
            <a:srgbClr val="CC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0" y="1908175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3366"/>
                </a:solidFill>
                <a:latin typeface="FAU-Bold" panose="02000803000000000000" pitchFamily="2" charset="0"/>
              </a:rPr>
              <a:t>INSERT TITLE OR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3366"/>
                </a:solidFill>
                <a:latin typeface="FAU-Bold" panose="02000803000000000000" pitchFamily="2" charset="0"/>
              </a:rPr>
              <a:t>EVENT NAME HERE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1382713" y="6154738"/>
            <a:ext cx="49911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 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ct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ct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ct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ct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ctr" eaLnBrk="1" hangingPunct="1"/>
            <a:endParaRPr lang="en-US" altLang="en-US" sz="1400" i="1">
              <a:solidFill>
                <a:srgbClr val="003366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2519363" y="9055100"/>
            <a:ext cx="4991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Reasonable accommodations should be requested of the event sponsor: </a:t>
            </a:r>
          </a:p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Department Name or Main Contact for Event/Department at </a:t>
            </a:r>
          </a:p>
          <a:p>
            <a:pPr algn="ctr" eaLnBrk="1" hangingPunct="1"/>
            <a:r>
              <a:rPr lang="en-US" altLang="en-US" sz="1000">
                <a:solidFill>
                  <a:schemeClr val="bg1"/>
                </a:solidFill>
                <a:hlinkClick r:id="rId2"/>
              </a:rPr>
              <a:t>email@fau.edu</a:t>
            </a:r>
            <a:r>
              <a:rPr lang="en-US" altLang="en-US" sz="1000">
                <a:solidFill>
                  <a:schemeClr val="bg1"/>
                </a:solidFill>
              </a:rPr>
              <a:t> or (561) 297-XXXX at least five (5) business days before the event.</a:t>
            </a:r>
            <a:endParaRPr lang="en-US" altLang="en-US" sz="1000" i="1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68463" y="7697788"/>
            <a:ext cx="4430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003366"/>
                </a:solidFill>
              </a:rPr>
              <a:t>EVENT DATE &amp; TIME GOES HERE</a:t>
            </a:r>
            <a:endParaRPr lang="en-US" altLang="en-US" b="1">
              <a:solidFill>
                <a:srgbClr val="003366"/>
              </a:solidFill>
            </a:endParaRPr>
          </a:p>
          <a:p>
            <a:pPr algn="ctr" eaLnBrk="1" hangingPunct="1"/>
            <a:r>
              <a:rPr lang="en-US" altLang="en-US" sz="1800">
                <a:solidFill>
                  <a:srgbClr val="003366"/>
                </a:solidFill>
                <a:hlinkClick r:id="rId2"/>
              </a:rPr>
              <a:t>email@fau.edu</a:t>
            </a:r>
            <a:r>
              <a:rPr lang="en-US" altLang="en-US" sz="1800">
                <a:solidFill>
                  <a:srgbClr val="003366"/>
                </a:solidFill>
              </a:rPr>
              <a:t> | (561) 297-XXX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08092" y="3244854"/>
            <a:ext cx="5356225" cy="2744789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943100" y="4294192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800"/>
              <a:t>Place main picture here.</a:t>
            </a:r>
          </a:p>
          <a:p>
            <a:pPr algn="ctr" eaLnBrk="1" hangingPunct="1"/>
            <a:r>
              <a:rPr lang="en-US" altLang="en-US" sz="1800"/>
              <a:t>Remove border once picture is placed.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2925" y="8977314"/>
            <a:ext cx="1587500" cy="806450"/>
          </a:xfrm>
          <a:prstGeom prst="rect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63575" y="9026526"/>
            <a:ext cx="1347788" cy="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000"/>
              <a:t>Leave space open for Date/Time stamp. Remove this text box before printing.</a:t>
            </a:r>
            <a:endParaRPr lang="en-US" altLang="en-US" sz="1000" i="1">
              <a:solidFill>
                <a:srgbClr val="003366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420813" y="576318"/>
            <a:ext cx="49149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3366"/>
                </a:solidFill>
              </a:rPr>
              <a:t>Place Departmental Logo Here</a:t>
            </a:r>
            <a:br>
              <a:rPr lang="en-US" altLang="en-US" sz="2200">
                <a:solidFill>
                  <a:srgbClr val="003366"/>
                </a:solidFill>
              </a:rPr>
            </a:br>
            <a:r>
              <a:rPr lang="en-US" altLang="en-US" sz="1400" i="1">
                <a:solidFill>
                  <a:srgbClr val="003366"/>
                </a:solidFill>
              </a:rPr>
              <a:t>(Logo can not exceed box lines. </a:t>
            </a:r>
          </a:p>
          <a:p>
            <a:pPr algn="ctr" eaLnBrk="1" hangingPunct="1"/>
            <a:r>
              <a:rPr lang="en-US" altLang="en-US" sz="1400" i="1">
                <a:solidFill>
                  <a:srgbClr val="003366"/>
                </a:solidFill>
              </a:rPr>
              <a:t>Once logo is placed, remove box lines)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382713" y="565205"/>
            <a:ext cx="4991100" cy="94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003366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0"/>
            <a:ext cx="77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chemeClr val="bg1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0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430151"/>
            <a:ext cx="777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5400" b="1" dirty="0">
                <a:solidFill>
                  <a:srgbClr val="CC0000"/>
                </a:solidFill>
                <a:latin typeface="FAU-Bold" panose="02000803000000000000" pitchFamily="2" charset="0"/>
              </a:rPr>
              <a:t>INSERT TITLE OR </a:t>
            </a:r>
          </a:p>
          <a:p>
            <a:pPr algn="ctr" eaLnBrk="1" hangingPunct="1"/>
            <a:r>
              <a:rPr lang="en-US" altLang="en-US" sz="5400" b="1" dirty="0">
                <a:solidFill>
                  <a:srgbClr val="CC0000"/>
                </a:solidFill>
                <a:latin typeface="FAU-Bold" panose="02000803000000000000" pitchFamily="2" charset="0"/>
              </a:rPr>
              <a:t>EVENT NAME HERE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382713" y="5247481"/>
            <a:ext cx="4991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003366"/>
                </a:solidFill>
              </a:rPr>
              <a:t>Information about event or important information goes here. Information about event or important information goes here.</a:t>
            </a:r>
            <a:endParaRPr lang="en-US" altLang="en-US" sz="1400" i="1" dirty="0">
              <a:solidFill>
                <a:srgbClr val="003366"/>
              </a:solidFill>
            </a:endParaRPr>
          </a:p>
          <a:p>
            <a:pPr algn="ctr" eaLnBrk="1" hangingPunct="1"/>
            <a:r>
              <a:rPr lang="en-US" altLang="en-US" sz="1400" dirty="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 dirty="0">
              <a:solidFill>
                <a:srgbClr val="003366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519363" y="9144794"/>
            <a:ext cx="4991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000"/>
              <a:t>Reasonable accommodations should be requested of the event sponsor: </a:t>
            </a:r>
          </a:p>
          <a:p>
            <a:pPr algn="ctr" eaLnBrk="1" hangingPunct="1"/>
            <a:r>
              <a:rPr lang="en-US" altLang="en-US" sz="1000"/>
              <a:t>Department Name or Main Contact for Event/Department at </a:t>
            </a:r>
          </a:p>
          <a:p>
            <a:pPr algn="ctr" eaLnBrk="1" hangingPunct="1"/>
            <a:r>
              <a:rPr lang="en-US" altLang="en-US" sz="1000">
                <a:hlinkClick r:id="rId2"/>
              </a:rPr>
              <a:t>email@fau.edu</a:t>
            </a:r>
            <a:r>
              <a:rPr lang="en-US" altLang="en-US" sz="1000"/>
              <a:t> or (561) 297-XXXX at least five (5) business days before the event.</a:t>
            </a:r>
            <a:endParaRPr lang="en-US" altLang="en-US" sz="1000" i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68463" y="6276185"/>
            <a:ext cx="4430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3366"/>
                </a:solidFill>
              </a:rPr>
              <a:t>EVENT DATE &amp; TIME GOES HERE</a:t>
            </a:r>
          </a:p>
          <a:p>
            <a:pPr algn="ctr" eaLnBrk="1" hangingPunct="1"/>
            <a:r>
              <a:rPr lang="en-US" altLang="en-US">
                <a:solidFill>
                  <a:srgbClr val="003366"/>
                </a:solidFill>
                <a:hlinkClick r:id="rId2"/>
              </a:rPr>
              <a:t>email@fau.edu</a:t>
            </a:r>
            <a:r>
              <a:rPr lang="en-US" altLang="en-US">
                <a:solidFill>
                  <a:srgbClr val="003366"/>
                </a:solidFill>
              </a:rPr>
              <a:t> | (561) 297-XXX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183612"/>
            <a:ext cx="7772400" cy="2873375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2925" y="9035256"/>
            <a:ext cx="1587500" cy="806450"/>
          </a:xfrm>
          <a:prstGeom prst="rect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63575" y="9084470"/>
            <a:ext cx="1347788" cy="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000"/>
              <a:t>Leave space open for Date/Time stamp. Remove this text box before printing.</a:t>
            </a:r>
            <a:endParaRPr lang="en-US" altLang="en-US" sz="1000" i="1">
              <a:solidFill>
                <a:srgbClr val="003366"/>
              </a:solidFill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992416" y="3296448"/>
            <a:ext cx="3787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800" dirty="0"/>
              <a:t>Place main picture here.</a:t>
            </a:r>
          </a:p>
          <a:p>
            <a:pPr algn="ctr" eaLnBrk="1" hangingPunct="1"/>
            <a:r>
              <a:rPr lang="en-US" altLang="en-US" sz="1800" dirty="0"/>
              <a:t>Remove border once picture is placed.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6850" y="7604920"/>
            <a:ext cx="49149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3366"/>
                </a:solidFill>
              </a:rPr>
              <a:t>Place Departmental Logo Here</a:t>
            </a:r>
            <a:br>
              <a:rPr lang="en-US" altLang="en-US" sz="2200">
                <a:solidFill>
                  <a:srgbClr val="003366"/>
                </a:solidFill>
              </a:rPr>
            </a:br>
            <a:r>
              <a:rPr lang="en-US" altLang="en-US" sz="1400" i="1">
                <a:solidFill>
                  <a:srgbClr val="003366"/>
                </a:solidFill>
              </a:rPr>
              <a:t>(Logo can not exceed box lines. </a:t>
            </a:r>
          </a:p>
          <a:p>
            <a:pPr algn="ctr" eaLnBrk="1" hangingPunct="1"/>
            <a:r>
              <a:rPr lang="en-US" altLang="en-US" sz="1400" i="1">
                <a:solidFill>
                  <a:srgbClr val="003366"/>
                </a:solidFill>
              </a:rPr>
              <a:t>Once logo is placed, remove box lines)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28750" y="7593807"/>
            <a:ext cx="4991100" cy="94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003366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0"/>
            <a:ext cx="77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66"/>
                </a:solidFill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rgbClr val="003366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3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ored Data 6"/>
          <p:cNvSpPr>
            <a:spLocks/>
          </p:cNvSpPr>
          <p:nvPr/>
        </p:nvSpPr>
        <p:spPr bwMode="auto">
          <a:xfrm rot="16200000">
            <a:off x="1489075" y="3841750"/>
            <a:ext cx="4794250" cy="7772400"/>
          </a:xfrm>
          <a:custGeom>
            <a:avLst/>
            <a:gdLst>
              <a:gd name="T0" fmla="*/ 4449823 w 4449823"/>
              <a:gd name="T1" fmla="*/ 2 h 7772401"/>
              <a:gd name="T2" fmla="*/ 3730488 w 4449823"/>
              <a:gd name="T3" fmla="*/ 3886201 h 7772401"/>
              <a:gd name="T4" fmla="*/ 4449823 w 4449823"/>
              <a:gd name="T5" fmla="*/ 7772400 h 7772401"/>
              <a:gd name="T6" fmla="*/ 1613789 w 4449823"/>
              <a:gd name="T7" fmla="*/ 7772400 h 7772401"/>
              <a:gd name="T8" fmla="*/ 1613789 w 4449823"/>
              <a:gd name="T9" fmla="*/ 7772401 h 7772401"/>
              <a:gd name="T10" fmla="*/ 0 w 4449823"/>
              <a:gd name="T11" fmla="*/ 7772401 h 7772401"/>
              <a:gd name="T12" fmla="*/ 0 w 4449823"/>
              <a:gd name="T13" fmla="*/ 0 h 7772401"/>
              <a:gd name="T14" fmla="*/ 1613789 w 4449823"/>
              <a:gd name="T15" fmla="*/ 0 h 7772401"/>
              <a:gd name="T16" fmla="*/ 1613789 w 4449823"/>
              <a:gd name="T17" fmla="*/ 2 h 7772401"/>
              <a:gd name="T18" fmla="*/ 4449823 w 4449823"/>
              <a:gd name="T19" fmla="*/ 2 h 7772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9823" h="7772401">
                <a:moveTo>
                  <a:pt x="4449823" y="2"/>
                </a:moveTo>
                <a:cubicBezTo>
                  <a:pt x="4052398" y="2"/>
                  <a:pt x="3730488" y="1740242"/>
                  <a:pt x="3730488" y="3886201"/>
                </a:cubicBezTo>
                <a:cubicBezTo>
                  <a:pt x="3730488" y="6032160"/>
                  <a:pt x="4052398" y="7772400"/>
                  <a:pt x="4449823" y="7772400"/>
                </a:cubicBezTo>
                <a:lnTo>
                  <a:pt x="1613789" y="7772400"/>
                </a:lnTo>
                <a:lnTo>
                  <a:pt x="1613789" y="7772401"/>
                </a:lnTo>
                <a:lnTo>
                  <a:pt x="0" y="7772401"/>
                </a:lnTo>
                <a:lnTo>
                  <a:pt x="0" y="0"/>
                </a:lnTo>
                <a:lnTo>
                  <a:pt x="1613789" y="0"/>
                </a:lnTo>
                <a:lnTo>
                  <a:pt x="1613789" y="2"/>
                </a:lnTo>
                <a:lnTo>
                  <a:pt x="4449823" y="2"/>
                </a:lnTo>
                <a:close/>
              </a:path>
            </a:pathLst>
          </a:custGeom>
          <a:solidFill>
            <a:srgbClr val="003366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-7938" y="538068"/>
            <a:ext cx="77724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3500" dirty="0">
                <a:solidFill>
                  <a:srgbClr val="CC0000"/>
                </a:solidFill>
                <a:latin typeface="FAU-Bold" panose="02000803000000000000" pitchFamily="2" charset="0"/>
              </a:rPr>
              <a:t>INSERT TITLE OR </a:t>
            </a:r>
          </a:p>
          <a:p>
            <a:pPr algn="ctr" eaLnBrk="1" hangingPunct="1"/>
            <a:r>
              <a:rPr lang="en-US" altLang="en-US" sz="3500" dirty="0">
                <a:solidFill>
                  <a:srgbClr val="CC0000"/>
                </a:solidFill>
                <a:latin typeface="FAU-Bold" panose="02000803000000000000" pitchFamily="2" charset="0"/>
              </a:rPr>
              <a:t>EVENT NAME HERE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382713" y="5040313"/>
            <a:ext cx="4991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 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  <a:p>
            <a:pPr algn="ctr" eaLnBrk="1" hangingPunct="1"/>
            <a:r>
              <a:rPr lang="en-US" altLang="en-US" sz="1400">
                <a:solidFill>
                  <a:srgbClr val="003366"/>
                </a:solidFill>
              </a:rPr>
              <a:t>Information about event or important information goes here.</a:t>
            </a:r>
            <a:endParaRPr lang="en-US" altLang="en-US" sz="1400" i="1">
              <a:solidFill>
                <a:srgbClr val="003366"/>
              </a:solidFill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519363" y="9245599"/>
            <a:ext cx="4991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Reasonable accommodations should be requested of the event sponsor: </a:t>
            </a:r>
          </a:p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Department Name or Main Contact for Event/Department at </a:t>
            </a:r>
          </a:p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hlinkClick r:id="rId2"/>
              </a:rPr>
              <a:t>email@fau.edu</a:t>
            </a:r>
            <a:r>
              <a:rPr lang="en-US" altLang="en-US" sz="1000">
                <a:solidFill>
                  <a:srgbClr val="FFFFFF"/>
                </a:solidFill>
              </a:rPr>
              <a:t> or (561) 297-XXXX at least five (5) business days before the event.</a:t>
            </a:r>
            <a:endParaRPr lang="en-US" altLang="en-US" sz="1000" i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68463" y="6465889"/>
            <a:ext cx="4430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chemeClr val="bg1"/>
                </a:solidFill>
              </a:rPr>
              <a:t>EVENT DATE &amp; TIME GOES HERE</a:t>
            </a:r>
            <a:endParaRPr lang="en-US" altLang="en-US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1800">
                <a:solidFill>
                  <a:schemeClr val="bg1"/>
                </a:solidFill>
              </a:rPr>
              <a:t>email@fau.edu | (561) 297-XXX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31902" y="1717677"/>
            <a:ext cx="5308600" cy="3154363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1992416" y="2971805"/>
            <a:ext cx="3787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800"/>
              <a:t>Place main picture here.</a:t>
            </a:r>
          </a:p>
          <a:p>
            <a:pPr algn="ctr" eaLnBrk="1" hangingPunct="1"/>
            <a:r>
              <a:rPr lang="en-US" altLang="en-US" sz="1800"/>
              <a:t>Remove border once picture is placed.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28752" y="7743825"/>
            <a:ext cx="49149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chemeClr val="bg1"/>
                </a:solidFill>
              </a:rPr>
              <a:t>Place Departmental Logo Here</a:t>
            </a:r>
            <a:br>
              <a:rPr lang="en-US" altLang="en-US" sz="2200">
                <a:solidFill>
                  <a:schemeClr val="bg1"/>
                </a:solidFill>
              </a:rPr>
            </a:br>
            <a:r>
              <a:rPr lang="en-US" altLang="en-US" sz="1400">
                <a:solidFill>
                  <a:schemeClr val="bg1"/>
                </a:solidFill>
              </a:rPr>
              <a:t>(Can not exceed box lines. Once logo is placed, remove box lines)</a:t>
            </a:r>
          </a:p>
          <a:p>
            <a:pPr algn="ctr" eaLnBrk="1" hangingPunct="1"/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90652" y="7627938"/>
            <a:ext cx="4991100" cy="9461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925" y="9107488"/>
            <a:ext cx="1587500" cy="806450"/>
          </a:xfrm>
          <a:prstGeom prst="rect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63575" y="9156700"/>
            <a:ext cx="1347788" cy="71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chemeClr val="bg1"/>
                </a:solidFill>
              </a:rPr>
              <a:t>Leave space open for Date/Time stamp. Remove this text box before printing.</a:t>
            </a:r>
            <a:endParaRPr lang="en-US" altLang="en-US" sz="1000" i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0"/>
            <a:ext cx="77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66"/>
                </a:solidFill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rgbClr val="003366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5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9514661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>
                <a:solidFill>
                  <a:schemeClr val="bg1"/>
                </a:solidFill>
              </a:rPr>
              <a:t>Reasonable accommodations should be requested of the event </a:t>
            </a:r>
            <a:r>
              <a:rPr lang="en-US" sz="1100" baseline="30000" dirty="0" smtClean="0">
                <a:solidFill>
                  <a:schemeClr val="bg1"/>
                </a:solidFill>
              </a:rPr>
              <a:t>sponsor, XXXXXXX, </a:t>
            </a:r>
            <a:r>
              <a:rPr lang="en-US" sz="1100" baseline="30000" dirty="0">
                <a:solidFill>
                  <a:schemeClr val="bg1"/>
                </a:solidFill>
              </a:rPr>
              <a:t>at </a:t>
            </a:r>
            <a:r>
              <a:rPr lang="en-US" sz="1100" baseline="30000" dirty="0" smtClean="0">
                <a:solidFill>
                  <a:schemeClr val="bg1"/>
                </a:solidFill>
              </a:rPr>
              <a:t>xxx-xxx-</a:t>
            </a:r>
            <a:r>
              <a:rPr lang="en-US" sz="1100" baseline="30000" dirty="0" err="1" smtClean="0">
                <a:solidFill>
                  <a:schemeClr val="bg1"/>
                </a:solidFill>
              </a:rPr>
              <a:t>xxxx</a:t>
            </a:r>
            <a:r>
              <a:rPr lang="en-US" sz="1100" baseline="30000" dirty="0" smtClean="0">
                <a:solidFill>
                  <a:schemeClr val="bg1"/>
                </a:solidFill>
              </a:rPr>
              <a:t> </a:t>
            </a:r>
            <a:r>
              <a:rPr lang="en-US" sz="1100" baseline="30000" dirty="0">
                <a:solidFill>
                  <a:schemeClr val="bg1"/>
                </a:solidFill>
              </a:rPr>
              <a:t>or </a:t>
            </a:r>
            <a:r>
              <a:rPr lang="en-US" sz="1100" baseline="30000" dirty="0" smtClean="0">
                <a:solidFill>
                  <a:schemeClr val="bg1"/>
                </a:solidFill>
              </a:rPr>
              <a:t>&lt;email&gt; </a:t>
            </a:r>
            <a:r>
              <a:rPr lang="en-US" sz="1100" baseline="30000" dirty="0">
                <a:solidFill>
                  <a:schemeClr val="bg1"/>
                </a:solidFill>
              </a:rPr>
              <a:t>at least five (5) business days in advance of the event.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8763000"/>
            <a:ext cx="2362200" cy="120032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Your logo here (remove frame after placing)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09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Event title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764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Details</a:t>
            </a:r>
          </a:p>
          <a:p>
            <a:r>
              <a:rPr lang="en-US" dirty="0" smtClean="0"/>
              <a:t>Details</a:t>
            </a:r>
          </a:p>
          <a:p>
            <a:endParaRPr lang="en-US" dirty="0"/>
          </a:p>
          <a:p>
            <a:r>
              <a:rPr lang="en-US" dirty="0" smtClean="0"/>
              <a:t>When/where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42996" y="1676400"/>
            <a:ext cx="4343400" cy="7010400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1" y="3048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art here and remove frame after placing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0"/>
            <a:ext cx="77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chemeClr val="bg1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0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" y="0"/>
            <a:ext cx="7793530" cy="1005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54" y="713659"/>
            <a:ext cx="629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AU-Bold" panose="02000803000000000000" pitchFamily="2" charset="0"/>
              </a:rPr>
              <a:t>EVENT TITLE – Should Be WHITE</a:t>
            </a:r>
            <a:endParaRPr lang="en-US" sz="3200" dirty="0">
              <a:solidFill>
                <a:schemeClr val="bg1"/>
              </a:solidFill>
              <a:latin typeface="FAU-Bold" panose="020008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09" y="1362965"/>
            <a:ext cx="5812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Location, September 7, 9 p.m.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3270" y="3521021"/>
            <a:ext cx="565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Content, Photos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9879" y="8706845"/>
            <a:ext cx="426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Information Box, Contact info, Social Media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3030" y="9769634"/>
            <a:ext cx="6089370" cy="269756"/>
          </a:xfrm>
          <a:prstGeom prst="rect">
            <a:avLst/>
          </a:prstGeom>
          <a:ln w="31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803" y="9750623"/>
            <a:ext cx="6019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If you need a reasonable accommodation to fully participate in this event, please contact INSERT NAME AND EMAIL HERE  or TTY Relay  Station 1-800-955-8770.</a:t>
            </a:r>
          </a:p>
          <a:p>
            <a:r>
              <a:rPr lang="en-US" sz="700" dirty="0" smtClean="0"/>
              <a:t>Please make your needs known as soon as possible to allow sufficient time for effective accommodations,  preferably 5 days before the date of this event.</a:t>
            </a:r>
            <a:endParaRPr 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0"/>
            <a:ext cx="77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chemeClr val="bg1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3270" y="3521021"/>
            <a:ext cx="565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Content, Photos </a:t>
            </a:r>
            <a:endParaRPr lang="en-US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1095" y="9024550"/>
            <a:ext cx="426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Information Box, Contact info, Social Media</a:t>
            </a:r>
            <a:endParaRPr lang="en-US" dirty="0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9689353"/>
            <a:ext cx="6019597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1406A"/>
                </a:solidFill>
              </a:rPr>
              <a:t>If you need a reasonable accommodation to fully participate in this event, please contact INSERT NAME AND EMAIL HERE  or TTY Relay  Station 1-800-955-8770.</a:t>
            </a:r>
          </a:p>
          <a:p>
            <a:r>
              <a:rPr lang="en-US" sz="700" dirty="0" smtClean="0">
                <a:solidFill>
                  <a:srgbClr val="01406A"/>
                </a:solidFill>
              </a:rPr>
              <a:t>Please make your needs known as soon as possible to allow sufficient time for effective accommodations,  preferably 5 days before the date of this event.</a:t>
            </a:r>
            <a:endParaRPr lang="en-US" sz="700" dirty="0">
              <a:solidFill>
                <a:srgbClr val="01406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0"/>
            <a:ext cx="754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rgbClr val="0033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venirNext LT Pro Regular" panose="020B05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9750"/>
            <a:ext cx="6858000" cy="1865531"/>
          </a:xfrm>
          <a:prstGeom prst="rect">
            <a:avLst/>
          </a:prstGeom>
          <a:solidFill>
            <a:srgbClr val="0140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" y="713659"/>
            <a:ext cx="678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AU-Bold" panose="02000803000000000000" pitchFamily="2" charset="0"/>
              </a:rPr>
              <a:t>EVENT TITLE – Should Be WHITE</a:t>
            </a:r>
            <a:endParaRPr lang="en-US" sz="3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FAU-Bold" panose="020008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Location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September 7, 9 p.m. </a:t>
            </a:r>
            <a:endParaRPr lang="en-US" sz="3600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7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2549" y="9018420"/>
            <a:ext cx="426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Information Box, Contact info, Social Media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14" y="376760"/>
            <a:ext cx="7444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AU-Bold" panose="02000803000000000000" pitchFamily="2" charset="0"/>
              </a:rPr>
              <a:t>EVENT TITLE</a:t>
            </a:r>
            <a:endParaRPr lang="en-US" sz="8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AU-Bold" panose="020008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16844"/>
            <a:ext cx="777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Location,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Day, Month 11,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9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p.m. </a:t>
            </a:r>
            <a:endParaRPr lang="en-US" sz="2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3270" y="3521021"/>
            <a:ext cx="565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Content, Photos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3698" y="9716365"/>
            <a:ext cx="4718681" cy="268465"/>
          </a:xfrm>
          <a:prstGeom prst="rect">
            <a:avLst/>
          </a:prstGeom>
          <a:ln w="3175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820" y="2133599"/>
            <a:ext cx="7776220" cy="6548933"/>
          </a:xfrm>
          <a:prstGeom prst="rect">
            <a:avLst/>
          </a:prstGeom>
          <a:solidFill>
            <a:srgbClr val="C22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" name="TextBox 13"/>
          <p:cNvSpPr txBox="1"/>
          <p:nvPr/>
        </p:nvSpPr>
        <p:spPr>
          <a:xfrm>
            <a:off x="2928523" y="9712097"/>
            <a:ext cx="48090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" dirty="0" smtClean="0">
                <a:solidFill>
                  <a:srgbClr val="C2223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venirNext LT Pro Cn" panose="020B0506020202020204" pitchFamily="34" charset="0"/>
              </a:rPr>
              <a:t>If you need a reasonable accommodation to fully participate in this event, please contact INSERT NAME AND EMAIL HERE  or TTY Relay  Station 1-800-955-8770.</a:t>
            </a:r>
          </a:p>
          <a:p>
            <a:pPr algn="ctr"/>
            <a:r>
              <a:rPr lang="en-US" sz="500" dirty="0" smtClean="0">
                <a:solidFill>
                  <a:srgbClr val="C2223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venirNext LT Pro Cn" panose="020B0506020202020204" pitchFamily="34" charset="0"/>
              </a:rPr>
              <a:t>Please make your needs known as soon as possible to allow sufficient time for effective accommodations,  preferably 5 days before the date of this event</a:t>
            </a:r>
            <a:r>
              <a:rPr lang="en-US" sz="700" dirty="0" smtClean="0">
                <a:solidFill>
                  <a:srgbClr val="C2223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venirNext LT Pro Cn" panose="020B0506020202020204" pitchFamily="34" charset="0"/>
              </a:rPr>
              <a:t>.</a:t>
            </a:r>
            <a:endParaRPr lang="en-US" sz="700" dirty="0">
              <a:solidFill>
                <a:srgbClr val="C2223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venirNext LT Pro Cn" panose="020B0506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777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Next LT Pro Regular" panose="020B0504020202020204" pitchFamily="34" charset="0"/>
              </a:rPr>
              <a:t>Florida Atlantic University</a:t>
            </a:r>
            <a:endParaRPr 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venirNext LT Pro Regular" panose="020B05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3698" y="8686799"/>
            <a:ext cx="4718681" cy="955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2223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venirNext LT Pro Cn" panose="020B0506020202020204" pitchFamily="34" charset="0"/>
              </a:rPr>
              <a:t>Example Text</a:t>
            </a:r>
            <a:endParaRPr lang="en-US" sz="2000" dirty="0">
              <a:solidFill>
                <a:srgbClr val="C2223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venirNext LT Pro Cn" panose="020B0506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1" y="2230344"/>
            <a:ext cx="7616178" cy="6387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1029</Words>
  <Application>Microsoft Office PowerPoint</Application>
  <PresentationFormat>Custom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AvenirNext LT Pro Cn</vt:lpstr>
      <vt:lpstr>AvenirNext LT Pro Regular</vt:lpstr>
      <vt:lpstr>Calibri</vt:lpstr>
      <vt:lpstr>FAU-Bold</vt:lpstr>
      <vt:lpstr>MS PGothic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Harris</dc:creator>
  <cp:lastModifiedBy>Jeremy Adam</cp:lastModifiedBy>
  <cp:revision>23</cp:revision>
  <dcterms:created xsi:type="dcterms:W3CDTF">2014-12-08T14:09:03Z</dcterms:created>
  <dcterms:modified xsi:type="dcterms:W3CDTF">2015-11-05T21:17:15Z</dcterms:modified>
</cp:coreProperties>
</file>