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0" r:id="rId4"/>
    <p:sldId id="271" r:id="rId5"/>
    <p:sldId id="27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857C-1F3C-49FA-A7E0-64D07C57509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0188-071C-44B2-9DC2-FCFB0BEE4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E43B-7495-059F-4FEA-E10DB64D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F2DCA-5080-5421-37F3-17743CCC7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C224-5E20-FB93-98B2-B7194FB8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CCEE-C57C-D44A-19FD-920BA161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F875-672E-70AF-FED0-7FC38577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1D07-739C-A652-56C5-85115BFC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214A-DAE4-CA38-47B0-F731A52B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CE91A-5F43-17BC-00E6-E16274FC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9C6D2-ACC7-6A38-76F3-0042AD15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3CC1-2D2F-60B3-41D6-6B5EB8CA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6F397-45ED-2507-A654-E74BBDE3D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A00A0-75C4-7958-EA28-DD53CC20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1DE02-3531-4A0D-EB9A-4BE1362E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86AF-59CB-7D6E-0ADD-7F53F36C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A848-1BD3-7565-E304-F8D12441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1EDA-D3C1-73F1-6994-27ABC1EC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1F50-601F-71A1-60B0-044E7E68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C6A8-9BC9-3F33-17B6-4A9964B8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0B94-27D3-8DA4-3016-BD11B30F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D15A7-06C1-B57C-D302-976C7FB8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8456-08B4-BE42-2D82-FE8E3187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669E-222F-1636-DEEC-D4962D625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2DDB-FF40-E256-BC95-425DF87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26FB1-8E4C-ED83-BA97-A3E1E35D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C1B5-E633-A952-8855-A7880F16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0FF4-97E6-E9B0-2FB1-192F1C72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7316-58C5-73F0-BBE9-485F4F3F1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6CBA4-54EB-BCDB-2596-4E8665D3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35C3E-9C07-5BDE-EDB2-7149D589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5DACF-0486-4024-8852-CD83D0D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AA6C0-B447-0F04-4FCD-80D1D08F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4611-BD49-809E-D487-0D7A90C5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3F43B-C23E-662F-E2A7-C09055DB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76B51-932E-8251-0024-A0DCD322E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28812-B8DB-56A0-32B2-9069EDBC2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4E2E-AA39-54CE-0E8D-9899B6FFF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986C6-AD48-8DD3-524E-A6CC81C8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2CAF5-ED46-05EE-124F-09B4CEED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AC569-6CFB-74D8-9771-17C691F2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6578-C21C-51DB-EF44-B8FF73DD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5707F-8E46-F153-D06B-E32EC4DE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148DF-6560-878C-2D18-8A4C871E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389A9-E9FC-167C-1FEA-603E29E2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CD42C-1AAD-7033-7618-70BFA2C8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7DD8-C451-6752-F82B-8DE82EE7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0A8A-7B19-04BC-9D63-554E77EA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7E96-655F-CB54-FC4D-3598A7EE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0761-9EA1-C86B-B1BE-E8397A3A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84AF-47CF-EB03-F80D-1E79E5B0C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F1A33-604F-12A0-7226-7F4CD790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483A-23F1-4D93-8F8D-DD54F6BE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1995F-F121-4F38-2E17-2A76A7A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6B7-F1FB-E8C3-43D7-51403AB0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7FBD9-EFA8-7EA4-794A-4F0A26DC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F6BAC-B556-F196-85E0-6244B1C4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8CE29-9E88-02CD-AFFF-783F5F35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8EA66-8D78-46E7-EA6A-EC3DCED4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5FF2-33C4-4E68-804F-388AD594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B2DD3-F2B0-17C0-BD1A-1B447181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B6FD5-D722-BFC5-22F3-6A4B5CE3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E3DC-3166-D078-F8F7-17682D4F5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22BD7-A45B-4AED-9492-2FA9783D071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8090-BFE6-97CC-E4A9-89129FC71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B9DB-F270-3F2F-409A-91D77BD2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43C57-33AD-991E-74B0-8B81A35E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381001"/>
            <a:ext cx="11417300" cy="5314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latin typeface="+mj-lt"/>
            </a:endParaRPr>
          </a:p>
          <a:p>
            <a:pPr marL="0" indent="0">
              <a:buNone/>
            </a:pPr>
            <a:endParaRPr lang="en-US" sz="6000" dirty="0">
              <a:latin typeface="+mj-lt"/>
            </a:endParaRPr>
          </a:p>
          <a:p>
            <a:pPr marL="0" indent="0" algn="ctr">
              <a:buNone/>
            </a:pPr>
            <a:r>
              <a:rPr lang="en-US" sz="6000">
                <a:latin typeface="+mj-lt"/>
              </a:rPr>
              <a:t>KPI </a:t>
            </a:r>
            <a:r>
              <a:rPr lang="en-US" sz="6000" dirty="0">
                <a:latin typeface="+mj-lt"/>
              </a:rPr>
              <a:t>General Information</a:t>
            </a:r>
            <a:endParaRPr lang="en-US" sz="3200" dirty="0">
              <a:latin typeface="+mj-lt"/>
            </a:endParaRPr>
          </a:p>
          <a:p>
            <a:pPr marL="0" indent="0" algn="ctr">
              <a:buNone/>
            </a:pPr>
            <a:r>
              <a:rPr lang="en-US" sz="3200" dirty="0">
                <a:latin typeface="+mj-lt"/>
              </a:rPr>
              <a:t>Assessment and Research</a:t>
            </a:r>
          </a:p>
        </p:txBody>
      </p:sp>
    </p:spTree>
    <p:extLst>
      <p:ext uri="{BB962C8B-B14F-4D97-AF65-F5344CB8AC3E}">
        <p14:creationId xmlns:p14="http://schemas.microsoft.com/office/powerpoint/2010/main" val="10518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9"/>
    </mc:Choice>
    <mc:Fallback xmlns="">
      <p:transition spd="slow" advTm="191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C0A1D-57F0-900D-023F-2ACA0180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64CA2-4F78-D9F0-84CF-C565E204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Key Performance Indicators (KPIs)-What are they?!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DB104-C0C3-C583-A4A1-91C5B9CF73DF}"/>
              </a:ext>
            </a:extLst>
          </p:cNvPr>
          <p:cNvSpPr txBox="1"/>
          <p:nvPr/>
        </p:nvSpPr>
        <p:spPr>
          <a:xfrm>
            <a:off x="1091046" y="1680779"/>
            <a:ext cx="41536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KPIs support your strategy and help your team focus on what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Measurable values that describe the overall performance of your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Consistently tracked</a:t>
            </a:r>
          </a:p>
        </p:txBody>
      </p:sp>
      <p:pic>
        <p:nvPicPr>
          <p:cNvPr id="6" name="Picture 5" descr="Person pointing at paper">
            <a:extLst>
              <a:ext uri="{FF2B5EF4-FFF2-40B4-BE49-F238E27FC236}">
                <a16:creationId xmlns:a16="http://schemas.microsoft.com/office/drawing/2014/main" id="{7E02A97F-3C9D-597A-F181-C6E2715D7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43" y="1320226"/>
            <a:ext cx="6001389" cy="39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37"/>
    </mc:Choice>
    <mc:Fallback xmlns="">
      <p:transition spd="slow" advTm="1512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B62FE-ABF3-85AC-7D53-CC6220CCE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ED94-2231-0D49-0AAF-7621E9DB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KPI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F8D20-65D9-574D-BEF9-B2157670D7E8}"/>
              </a:ext>
            </a:extLst>
          </p:cNvPr>
          <p:cNvSpPr txBox="1"/>
          <p:nvPr/>
        </p:nvSpPr>
        <p:spPr>
          <a:xfrm>
            <a:off x="596664" y="1978534"/>
            <a:ext cx="4941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Participants</a:t>
            </a:r>
            <a:r>
              <a:rPr lang="en-US" dirty="0"/>
              <a:t>: Unique User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Participation</a:t>
            </a:r>
            <a:r>
              <a:rPr lang="en-US" dirty="0"/>
              <a:t>: Duplicative User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Sunset</a:t>
            </a:r>
            <a:r>
              <a:rPr lang="en-US" dirty="0"/>
              <a:t>: Stop using a KPI or Goal</a:t>
            </a:r>
          </a:p>
          <a:p>
            <a:endParaRPr lang="en-US" dirty="0"/>
          </a:p>
        </p:txBody>
      </p:sp>
      <p:pic>
        <p:nvPicPr>
          <p:cNvPr id="8" name="Picture 7" descr="People at party at night">
            <a:extLst>
              <a:ext uri="{FF2B5EF4-FFF2-40B4-BE49-F238E27FC236}">
                <a16:creationId xmlns:a16="http://schemas.microsoft.com/office/drawing/2014/main" id="{66577A89-0F2D-5261-736C-B93858D59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01" y="939800"/>
            <a:ext cx="6031735" cy="40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27"/>
    </mc:Choice>
    <mc:Fallback xmlns="">
      <p:transition spd="slow" advTm="689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6E7C2-9083-3391-7919-5B03DB52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AC4596-7C0E-B15E-D881-196FDE12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KPI-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28A3B-AC14-6499-8890-ADD42724B8FD}"/>
              </a:ext>
            </a:extLst>
          </p:cNvPr>
          <p:cNvSpPr txBox="1"/>
          <p:nvPr/>
        </p:nvSpPr>
        <p:spPr>
          <a:xfrm>
            <a:off x="838200" y="1493716"/>
            <a:ext cx="41702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Participation in student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Retention or graduation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appointments (scheduled/attended)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resources given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satisfaction</a:t>
            </a:r>
          </a:p>
        </p:txBody>
      </p:sp>
      <p:pic>
        <p:nvPicPr>
          <p:cNvPr id="12" name="Picture 11" descr="3D Hologram from iPad">
            <a:extLst>
              <a:ext uri="{FF2B5EF4-FFF2-40B4-BE49-F238E27FC236}">
                <a16:creationId xmlns:a16="http://schemas.microsoft.com/office/drawing/2014/main" id="{22F52DF2-99D5-2472-187E-24F640475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19" y="1124546"/>
            <a:ext cx="6022554" cy="35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91"/>
    </mc:Choice>
    <mc:Fallback xmlns="">
      <p:transition spd="slow" advTm="600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113AC-46B6-657D-6F70-D4DE5A453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8E0C79-5EC9-E0F8-2186-B2D36EF9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KPI- Utility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F3669-52E2-5B52-C4C8-48429CA7727C}"/>
              </a:ext>
            </a:extLst>
          </p:cNvPr>
          <p:cNvSpPr txBox="1"/>
          <p:nvPr/>
        </p:nvSpPr>
        <p:spPr>
          <a:xfrm>
            <a:off x="838200" y="1150816"/>
            <a:ext cx="41702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students across the division using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Patterns of students using services between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Types of students using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Usage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change or increase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wall painted with an arrow and a dartboard">
            <a:extLst>
              <a:ext uri="{FF2B5EF4-FFF2-40B4-BE49-F238E27FC236}">
                <a16:creationId xmlns:a16="http://schemas.microsoft.com/office/drawing/2014/main" id="{2DAC4EA7-04F1-D9C2-3620-EC0F5AD8A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79" y="1040648"/>
            <a:ext cx="5745920" cy="41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44"/>
    </mc:Choice>
    <mc:Fallback xmlns="">
      <p:transition spd="slow" advTm="867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50909-2C28-FCC4-9C9C-89A5B4B9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Contact Information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43C57-33AD-991E-74B0-8B81A35E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9497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/>
              <a:t>Dr. Rebecca Goldstein</a:t>
            </a:r>
          </a:p>
          <a:p>
            <a:pPr marL="457200" lvl="1" indent="0">
              <a:buNone/>
            </a:pPr>
            <a:r>
              <a:rPr lang="en-US" dirty="0"/>
              <a:t>Director for Assessment and Research</a:t>
            </a:r>
          </a:p>
          <a:p>
            <a:pPr marL="457200" lvl="1" indent="0">
              <a:buNone/>
            </a:pPr>
            <a:r>
              <a:rPr lang="en-US" dirty="0"/>
              <a:t>rgoldstein@fau.edu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2"/>
    </mc:Choice>
    <mc:Fallback xmlns="">
      <p:transition spd="slow" advTm="2559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Key Performance Indicators (KPIs)-What are they?!</vt:lpstr>
      <vt:lpstr>KPI Terms</vt:lpstr>
      <vt:lpstr>KPI- Examples</vt:lpstr>
      <vt:lpstr>KPI- Utility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Gurgel</dc:creator>
  <cp:lastModifiedBy>Tierney Mathis</cp:lastModifiedBy>
  <cp:revision>120</cp:revision>
  <dcterms:created xsi:type="dcterms:W3CDTF">2024-02-13T20:47:25Z</dcterms:created>
  <dcterms:modified xsi:type="dcterms:W3CDTF">2025-05-29T17:18:17Z</dcterms:modified>
</cp:coreProperties>
</file>