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jpg" ContentType="image/jpg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sng">
                <a:solidFill>
                  <a:srgbClr val="C4E36D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 u="sng">
                <a:solidFill>
                  <a:srgbClr val="C4E36D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70048"/>
            <a:ext cx="4035983" cy="41879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892552"/>
            <a:ext cx="1522476" cy="236524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99476" y="0"/>
            <a:ext cx="1603235" cy="114012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09076" y="6147815"/>
            <a:ext cx="993647" cy="71018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398252" y="0"/>
            <a:ext cx="765047" cy="120853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C10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537192" y="0"/>
            <a:ext cx="2487167" cy="209854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230880" y="6320028"/>
            <a:ext cx="5012435" cy="5379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4851" y="473546"/>
            <a:ext cx="847725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2052" y="2079842"/>
            <a:ext cx="8742045" cy="363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sng">
                <a:solidFill>
                  <a:srgbClr val="C4E36D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grants.nih.gov/grants/guide/notice-files/NOT-OD-21-013.html" TargetMode="External"/><Relationship Id="rId4" Type="http://schemas.openxmlformats.org/officeDocument/2006/relationships/hyperlink" Target="https://new.nsf.gov/funding/data-management-plan#nsfs-data-sharing-policy-1c8" TargetMode="External"/><Relationship Id="rId5" Type="http://schemas.openxmlformats.org/officeDocument/2006/relationships/hyperlink" Target="https://nosc.noaa.gov/EDMC/PD.DSP.php" TargetMode="External"/><Relationship Id="rId6" Type="http://schemas.openxmlformats.org/officeDocument/2006/relationships/hyperlink" Target="https://www.fau.edu/research/policies-and-procedures/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mailto:researchintegrity@fau.edu" TargetMode="External"/><Relationship Id="rId4" Type="http://schemas.openxmlformats.org/officeDocument/2006/relationships/hyperlink" Target="http://www.fau.edu/research-" TargetMode="External"/><Relationship Id="rId5" Type="http://schemas.openxmlformats.org/officeDocument/2006/relationships/hyperlink" Target="http://www.fau.edu/oit/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elpdesk.fau.edu/TDClient/2061/Portal/KB/ArticleDet?ID=141481" TargetMode="External"/><Relationship Id="rId3" Type="http://schemas.openxmlformats.org/officeDocument/2006/relationships/hyperlink" Target="https://helpdesk.fau.edu/TDClient/2061/Portal/KB/ArticleDet?ID=142149" TargetMode="External"/><Relationship Id="rId4" Type="http://schemas.openxmlformats.org/officeDocument/2006/relationships/hyperlink" Target="https://hpc.fau.edu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www.fau.edu/research/policies-and-procedures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2031" y="1185518"/>
            <a:ext cx="489712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6425" algn="l"/>
              </a:tabLst>
            </a:pPr>
            <a:r>
              <a:rPr dirty="0" sz="6000" spc="-20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6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0" spc="-10" b="1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37501" y="4582425"/>
            <a:ext cx="3162300" cy="1471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8600" marR="222885">
              <a:lnSpc>
                <a:spcPct val="107700"/>
              </a:lnSpc>
              <a:spcBef>
                <a:spcPts val="100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Roundtable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February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2200">
              <a:latin typeface="Arial"/>
              <a:cs typeface="Arial"/>
            </a:endParaRPr>
          </a:p>
          <a:p>
            <a:pPr algn="ctr" marL="12700" marR="5080">
              <a:lnSpc>
                <a:spcPct val="107700"/>
              </a:lnSpc>
              <a:spcBef>
                <a:spcPts val="15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Florida</a:t>
            </a:r>
            <a:r>
              <a:rPr dirty="0" sz="22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Atlantic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University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8527" y="1499107"/>
            <a:ext cx="36569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0000"/>
                </a:solidFill>
                <a:latin typeface="Arial"/>
                <a:cs typeface="Arial"/>
              </a:rPr>
              <a:t>Publish</a:t>
            </a:r>
            <a:r>
              <a:rPr dirty="0" sz="3200" spc="-5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3200" spc="-3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Arial"/>
                <a:cs typeface="Arial"/>
              </a:rPr>
              <a:t>Reuse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8527" y="1957830"/>
            <a:ext cx="2757170" cy="114744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80"/>
              </a:spcBef>
              <a:buChar char="•"/>
              <a:tabLst>
                <a:tab pos="299085" algn="l"/>
              </a:tabLst>
            </a:pPr>
            <a:r>
              <a:rPr dirty="0" sz="1800">
                <a:latin typeface="Arial"/>
                <a:cs typeface="Arial"/>
              </a:rPr>
              <a:t>Scholarly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products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80"/>
              </a:spcBef>
              <a:buChar char="•"/>
              <a:tabLst>
                <a:tab pos="299085" algn="l"/>
              </a:tabLst>
            </a:pPr>
            <a:r>
              <a:rPr dirty="0" sz="1800">
                <a:latin typeface="Arial"/>
                <a:cs typeface="Arial"/>
              </a:rPr>
              <a:t>Preprints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publishing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90"/>
              </a:spcBef>
              <a:buChar char="•"/>
              <a:tabLst>
                <a:tab pos="299085" algn="l"/>
              </a:tabLst>
            </a:pPr>
            <a:r>
              <a:rPr dirty="0" sz="1800">
                <a:latin typeface="Arial"/>
                <a:cs typeface="Arial"/>
              </a:rPr>
              <a:t>Data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repositories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18603" y="3178478"/>
            <a:ext cx="3528060" cy="166116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just" marL="12700" marR="103505">
              <a:lnSpc>
                <a:spcPts val="1939"/>
              </a:lnSpc>
              <a:spcBef>
                <a:spcPts val="345"/>
              </a:spcBef>
            </a:pPr>
            <a:r>
              <a:rPr dirty="0" sz="1800">
                <a:latin typeface="Arial"/>
                <a:cs typeface="Arial"/>
              </a:rPr>
              <a:t>Data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accessibility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degree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to </a:t>
            </a:r>
            <a:r>
              <a:rPr dirty="0" sz="1800">
                <a:latin typeface="Arial"/>
                <a:cs typeface="Arial"/>
              </a:rPr>
              <a:t>which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other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researchers,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you </a:t>
            </a:r>
            <a:r>
              <a:rPr dirty="0" sz="1800">
                <a:latin typeface="Arial"/>
                <a:cs typeface="Arial"/>
              </a:rPr>
              <a:t>yourself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data.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939"/>
              </a:lnSpc>
              <a:spcBef>
                <a:spcPts val="1010"/>
              </a:spcBef>
            </a:pPr>
            <a:r>
              <a:rPr dirty="0" sz="1800">
                <a:latin typeface="Arial"/>
                <a:cs typeface="Arial"/>
              </a:rPr>
              <a:t>Data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isn’t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just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available, but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also </a:t>
            </a:r>
            <a:r>
              <a:rPr dirty="0" sz="1800">
                <a:latin typeface="Arial"/>
                <a:cs typeface="Arial"/>
              </a:rPr>
              <a:t>usable.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Make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your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accessible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ensuring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it: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75727" y="4816245"/>
            <a:ext cx="3057525" cy="10922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00"/>
              </a:spcBef>
              <a:buChar char="•"/>
              <a:tabLst>
                <a:tab pos="299085" algn="l"/>
              </a:tabLst>
            </a:pPr>
            <a:r>
              <a:rPr dirty="0" sz="1600">
                <a:latin typeface="Arial"/>
                <a:cs typeface="Arial"/>
              </a:rPr>
              <a:t>Is in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 reliable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storage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location</a:t>
            </a:r>
            <a:endParaRPr sz="1600">
              <a:latin typeface="Arial"/>
              <a:cs typeface="Arial"/>
            </a:endParaRPr>
          </a:p>
          <a:p>
            <a:pPr marL="299085" marR="446405" indent="-287020">
              <a:lnSpc>
                <a:spcPts val="1730"/>
              </a:lnSpc>
              <a:spcBef>
                <a:spcPts val="515"/>
              </a:spcBef>
              <a:buChar char="•"/>
              <a:tabLst>
                <a:tab pos="299085" algn="l"/>
              </a:tabLst>
            </a:pP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retrievable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online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using </a:t>
            </a:r>
            <a:r>
              <a:rPr dirty="0" sz="1600">
                <a:latin typeface="Arial"/>
                <a:cs typeface="Arial"/>
              </a:rPr>
              <a:t>standardized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protocols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85"/>
              </a:spcBef>
              <a:buChar char="•"/>
              <a:tabLst>
                <a:tab pos="299085" algn="l"/>
              </a:tabLst>
            </a:pPr>
            <a:r>
              <a:rPr dirty="0" sz="1600">
                <a:latin typeface="Arial"/>
                <a:cs typeface="Arial"/>
              </a:rPr>
              <a:t>Has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restrictions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place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282838" y="1475371"/>
            <a:ext cx="728345" cy="424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85725" marR="5080" indent="-73660">
              <a:lnSpc>
                <a:spcPts val="1450"/>
              </a:lnSpc>
              <a:spcBef>
                <a:spcPts val="340"/>
              </a:spcBef>
            </a:pPr>
            <a:r>
              <a:rPr dirty="0" sz="1400">
                <a:latin typeface="Arial"/>
                <a:cs typeface="Arial"/>
              </a:rPr>
              <a:t>Plan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0118542" y="2083086"/>
            <a:ext cx="934085" cy="1269365"/>
            <a:chOff x="10118542" y="2083086"/>
            <a:chExt cx="934085" cy="1269365"/>
          </a:xfrm>
        </p:grpSpPr>
        <p:sp>
          <p:nvSpPr>
            <p:cNvPr id="9" name="object 9" descr=""/>
            <p:cNvSpPr/>
            <p:nvPr/>
          </p:nvSpPr>
          <p:spPr>
            <a:xfrm>
              <a:off x="10124892" y="2089436"/>
              <a:ext cx="921385" cy="1256665"/>
            </a:xfrm>
            <a:custGeom>
              <a:avLst/>
              <a:gdLst/>
              <a:ahLst/>
              <a:cxnLst/>
              <a:rect l="l" t="t" r="r" b="b"/>
              <a:pathLst>
                <a:path w="921384" h="1256664">
                  <a:moveTo>
                    <a:pt x="161442" y="0"/>
                  </a:moveTo>
                  <a:lnTo>
                    <a:pt x="0" y="153784"/>
                  </a:lnTo>
                  <a:lnTo>
                    <a:pt x="34590" y="190868"/>
                  </a:lnTo>
                  <a:lnTo>
                    <a:pt x="68360" y="228626"/>
                  </a:lnTo>
                  <a:lnTo>
                    <a:pt x="101301" y="267044"/>
                  </a:lnTo>
                  <a:lnTo>
                    <a:pt x="133404" y="306108"/>
                  </a:lnTo>
                  <a:lnTo>
                    <a:pt x="164662" y="345803"/>
                  </a:lnTo>
                  <a:lnTo>
                    <a:pt x="195065" y="386115"/>
                  </a:lnTo>
                  <a:lnTo>
                    <a:pt x="224606" y="427031"/>
                  </a:lnTo>
                  <a:lnTo>
                    <a:pt x="253276" y="468535"/>
                  </a:lnTo>
                  <a:lnTo>
                    <a:pt x="281066" y="510613"/>
                  </a:lnTo>
                  <a:lnTo>
                    <a:pt x="307969" y="553252"/>
                  </a:lnTo>
                  <a:lnTo>
                    <a:pt x="333976" y="596438"/>
                  </a:lnTo>
                  <a:lnTo>
                    <a:pt x="359079" y="640155"/>
                  </a:lnTo>
                  <a:lnTo>
                    <a:pt x="383268" y="684389"/>
                  </a:lnTo>
                  <a:lnTo>
                    <a:pt x="406537" y="729128"/>
                  </a:lnTo>
                  <a:lnTo>
                    <a:pt x="428876" y="774355"/>
                  </a:lnTo>
                  <a:lnTo>
                    <a:pt x="450277" y="820058"/>
                  </a:lnTo>
                  <a:lnTo>
                    <a:pt x="470732" y="866221"/>
                  </a:lnTo>
                  <a:lnTo>
                    <a:pt x="490232" y="912831"/>
                  </a:lnTo>
                  <a:lnTo>
                    <a:pt x="508769" y="959873"/>
                  </a:lnTo>
                  <a:lnTo>
                    <a:pt x="526335" y="1007333"/>
                  </a:lnTo>
                  <a:lnTo>
                    <a:pt x="542922" y="1055198"/>
                  </a:lnTo>
                  <a:lnTo>
                    <a:pt x="558520" y="1103452"/>
                  </a:lnTo>
                  <a:lnTo>
                    <a:pt x="413905" y="1136700"/>
                  </a:lnTo>
                  <a:lnTo>
                    <a:pt x="715327" y="1256576"/>
                  </a:lnTo>
                  <a:lnTo>
                    <a:pt x="921054" y="1020102"/>
                  </a:lnTo>
                  <a:lnTo>
                    <a:pt x="776414" y="1053363"/>
                  </a:lnTo>
                  <a:lnTo>
                    <a:pt x="760929" y="1004260"/>
                  </a:lnTo>
                  <a:lnTo>
                    <a:pt x="744510" y="955519"/>
                  </a:lnTo>
                  <a:lnTo>
                    <a:pt x="727162" y="907153"/>
                  </a:lnTo>
                  <a:lnTo>
                    <a:pt x="708894" y="859172"/>
                  </a:lnTo>
                  <a:lnTo>
                    <a:pt x="689712" y="811591"/>
                  </a:lnTo>
                  <a:lnTo>
                    <a:pt x="669625" y="764422"/>
                  </a:lnTo>
                  <a:lnTo>
                    <a:pt x="648639" y="717676"/>
                  </a:lnTo>
                  <a:lnTo>
                    <a:pt x="626761" y="671368"/>
                  </a:lnTo>
                  <a:lnTo>
                    <a:pt x="604000" y="625508"/>
                  </a:lnTo>
                  <a:lnTo>
                    <a:pt x="580361" y="580110"/>
                  </a:lnTo>
                  <a:lnTo>
                    <a:pt x="555853" y="535186"/>
                  </a:lnTo>
                  <a:lnTo>
                    <a:pt x="530483" y="490748"/>
                  </a:lnTo>
                  <a:lnTo>
                    <a:pt x="504258" y="446810"/>
                  </a:lnTo>
                  <a:lnTo>
                    <a:pt x="477185" y="403383"/>
                  </a:lnTo>
                  <a:lnTo>
                    <a:pt x="449272" y="360480"/>
                  </a:lnTo>
                  <a:lnTo>
                    <a:pt x="420526" y="318114"/>
                  </a:lnTo>
                  <a:lnTo>
                    <a:pt x="390954" y="276297"/>
                  </a:lnTo>
                  <a:lnTo>
                    <a:pt x="360564" y="235041"/>
                  </a:lnTo>
                  <a:lnTo>
                    <a:pt x="329362" y="194359"/>
                  </a:lnTo>
                  <a:lnTo>
                    <a:pt x="297357" y="154264"/>
                  </a:lnTo>
                  <a:lnTo>
                    <a:pt x="264555" y="114768"/>
                  </a:lnTo>
                  <a:lnTo>
                    <a:pt x="230963" y="75884"/>
                  </a:lnTo>
                  <a:lnTo>
                    <a:pt x="196590" y="37623"/>
                  </a:lnTo>
                  <a:lnTo>
                    <a:pt x="16144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124892" y="2089436"/>
              <a:ext cx="921385" cy="1256665"/>
            </a:xfrm>
            <a:custGeom>
              <a:avLst/>
              <a:gdLst/>
              <a:ahLst/>
              <a:cxnLst/>
              <a:rect l="l" t="t" r="r" b="b"/>
              <a:pathLst>
                <a:path w="921384" h="1256664">
                  <a:moveTo>
                    <a:pt x="161442" y="0"/>
                  </a:moveTo>
                  <a:lnTo>
                    <a:pt x="196590" y="37623"/>
                  </a:lnTo>
                  <a:lnTo>
                    <a:pt x="230963" y="75884"/>
                  </a:lnTo>
                  <a:lnTo>
                    <a:pt x="264555" y="114768"/>
                  </a:lnTo>
                  <a:lnTo>
                    <a:pt x="297357" y="154264"/>
                  </a:lnTo>
                  <a:lnTo>
                    <a:pt x="329362" y="194359"/>
                  </a:lnTo>
                  <a:lnTo>
                    <a:pt x="360564" y="235041"/>
                  </a:lnTo>
                  <a:lnTo>
                    <a:pt x="390954" y="276297"/>
                  </a:lnTo>
                  <a:lnTo>
                    <a:pt x="420526" y="318114"/>
                  </a:lnTo>
                  <a:lnTo>
                    <a:pt x="449272" y="360480"/>
                  </a:lnTo>
                  <a:lnTo>
                    <a:pt x="477185" y="403383"/>
                  </a:lnTo>
                  <a:lnTo>
                    <a:pt x="504258" y="446810"/>
                  </a:lnTo>
                  <a:lnTo>
                    <a:pt x="530483" y="490748"/>
                  </a:lnTo>
                  <a:lnTo>
                    <a:pt x="555853" y="535186"/>
                  </a:lnTo>
                  <a:lnTo>
                    <a:pt x="580361" y="580110"/>
                  </a:lnTo>
                  <a:lnTo>
                    <a:pt x="604000" y="625508"/>
                  </a:lnTo>
                  <a:lnTo>
                    <a:pt x="626761" y="671368"/>
                  </a:lnTo>
                  <a:lnTo>
                    <a:pt x="648639" y="717676"/>
                  </a:lnTo>
                  <a:lnTo>
                    <a:pt x="669625" y="764422"/>
                  </a:lnTo>
                  <a:lnTo>
                    <a:pt x="689712" y="811591"/>
                  </a:lnTo>
                  <a:lnTo>
                    <a:pt x="708894" y="859172"/>
                  </a:lnTo>
                  <a:lnTo>
                    <a:pt x="727162" y="907153"/>
                  </a:lnTo>
                  <a:lnTo>
                    <a:pt x="744510" y="955519"/>
                  </a:lnTo>
                  <a:lnTo>
                    <a:pt x="760929" y="1004260"/>
                  </a:lnTo>
                  <a:lnTo>
                    <a:pt x="776414" y="1053363"/>
                  </a:lnTo>
                  <a:lnTo>
                    <a:pt x="921054" y="1020102"/>
                  </a:lnTo>
                  <a:lnTo>
                    <a:pt x="715327" y="1256576"/>
                  </a:lnTo>
                  <a:lnTo>
                    <a:pt x="413905" y="1136700"/>
                  </a:lnTo>
                  <a:lnTo>
                    <a:pt x="558520" y="1103452"/>
                  </a:lnTo>
                  <a:lnTo>
                    <a:pt x="542922" y="1055198"/>
                  </a:lnTo>
                  <a:lnTo>
                    <a:pt x="526335" y="1007333"/>
                  </a:lnTo>
                  <a:lnTo>
                    <a:pt x="508769" y="959873"/>
                  </a:lnTo>
                  <a:lnTo>
                    <a:pt x="490232" y="912831"/>
                  </a:lnTo>
                  <a:lnTo>
                    <a:pt x="470732" y="866221"/>
                  </a:lnTo>
                  <a:lnTo>
                    <a:pt x="450277" y="820058"/>
                  </a:lnTo>
                  <a:lnTo>
                    <a:pt x="428876" y="774355"/>
                  </a:lnTo>
                  <a:lnTo>
                    <a:pt x="406537" y="729128"/>
                  </a:lnTo>
                  <a:lnTo>
                    <a:pt x="383268" y="684389"/>
                  </a:lnTo>
                  <a:lnTo>
                    <a:pt x="359079" y="640155"/>
                  </a:lnTo>
                  <a:lnTo>
                    <a:pt x="333976" y="596438"/>
                  </a:lnTo>
                  <a:lnTo>
                    <a:pt x="307969" y="553252"/>
                  </a:lnTo>
                  <a:lnTo>
                    <a:pt x="281066" y="510613"/>
                  </a:lnTo>
                  <a:lnTo>
                    <a:pt x="253276" y="468535"/>
                  </a:lnTo>
                  <a:lnTo>
                    <a:pt x="224606" y="427031"/>
                  </a:lnTo>
                  <a:lnTo>
                    <a:pt x="195065" y="386115"/>
                  </a:lnTo>
                  <a:lnTo>
                    <a:pt x="164662" y="345803"/>
                  </a:lnTo>
                  <a:lnTo>
                    <a:pt x="133404" y="306108"/>
                  </a:lnTo>
                  <a:lnTo>
                    <a:pt x="101301" y="267044"/>
                  </a:lnTo>
                  <a:lnTo>
                    <a:pt x="68360" y="228626"/>
                  </a:lnTo>
                  <a:lnTo>
                    <a:pt x="34590" y="190868"/>
                  </a:lnTo>
                  <a:lnTo>
                    <a:pt x="0" y="153784"/>
                  </a:lnTo>
                  <a:lnTo>
                    <a:pt x="161442" y="0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0464158" y="3685137"/>
            <a:ext cx="915669" cy="424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90500" marR="5080" indent="-178435">
              <a:lnSpc>
                <a:spcPts val="1450"/>
              </a:lnSpc>
              <a:spcBef>
                <a:spcPts val="340"/>
              </a:spcBef>
            </a:pPr>
            <a:r>
              <a:rPr dirty="0" sz="1400">
                <a:latin typeface="Arial"/>
                <a:cs typeface="Arial"/>
              </a:rPr>
              <a:t>Collect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0">
                <a:latin typeface="Arial"/>
                <a:cs typeface="Arial"/>
              </a:rPr>
              <a:t>Create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0133157" y="4449923"/>
            <a:ext cx="822325" cy="1259205"/>
            <a:chOff x="10133157" y="4449923"/>
            <a:chExt cx="822325" cy="1259205"/>
          </a:xfrm>
        </p:grpSpPr>
        <p:sp>
          <p:nvSpPr>
            <p:cNvPr id="13" name="object 13" descr=""/>
            <p:cNvSpPr/>
            <p:nvPr/>
          </p:nvSpPr>
          <p:spPr>
            <a:xfrm>
              <a:off x="10139507" y="4456273"/>
              <a:ext cx="809625" cy="1246505"/>
            </a:xfrm>
            <a:custGeom>
              <a:avLst/>
              <a:gdLst/>
              <a:ahLst/>
              <a:cxnLst/>
              <a:rect l="l" t="t" r="r" b="b"/>
              <a:pathLst>
                <a:path w="809625" h="1246504">
                  <a:moveTo>
                    <a:pt x="592061" y="0"/>
                  </a:moveTo>
                  <a:lnTo>
                    <a:pt x="580182" y="49302"/>
                  </a:lnTo>
                  <a:lnTo>
                    <a:pt x="567288" y="98290"/>
                  </a:lnTo>
                  <a:lnTo>
                    <a:pt x="553386" y="146950"/>
                  </a:lnTo>
                  <a:lnTo>
                    <a:pt x="538484" y="195267"/>
                  </a:lnTo>
                  <a:lnTo>
                    <a:pt x="522589" y="243227"/>
                  </a:lnTo>
                  <a:lnTo>
                    <a:pt x="505708" y="290813"/>
                  </a:lnTo>
                  <a:lnTo>
                    <a:pt x="487848" y="338013"/>
                  </a:lnTo>
                  <a:lnTo>
                    <a:pt x="469017" y="384809"/>
                  </a:lnTo>
                  <a:lnTo>
                    <a:pt x="449222" y="431189"/>
                  </a:lnTo>
                  <a:lnTo>
                    <a:pt x="428470" y="477137"/>
                  </a:lnTo>
                  <a:lnTo>
                    <a:pt x="406768" y="522638"/>
                  </a:lnTo>
                  <a:lnTo>
                    <a:pt x="384124" y="567677"/>
                  </a:lnTo>
                  <a:lnTo>
                    <a:pt x="360544" y="612241"/>
                  </a:lnTo>
                  <a:lnTo>
                    <a:pt x="336037" y="656313"/>
                  </a:lnTo>
                  <a:lnTo>
                    <a:pt x="310609" y="699879"/>
                  </a:lnTo>
                  <a:lnTo>
                    <a:pt x="284267" y="742924"/>
                  </a:lnTo>
                  <a:lnTo>
                    <a:pt x="257020" y="785434"/>
                  </a:lnTo>
                  <a:lnTo>
                    <a:pt x="228873" y="827393"/>
                  </a:lnTo>
                  <a:lnTo>
                    <a:pt x="199835" y="868787"/>
                  </a:lnTo>
                  <a:lnTo>
                    <a:pt x="169912" y="909602"/>
                  </a:lnTo>
                  <a:lnTo>
                    <a:pt x="139112" y="949821"/>
                  </a:lnTo>
                  <a:lnTo>
                    <a:pt x="107442" y="989431"/>
                  </a:lnTo>
                  <a:lnTo>
                    <a:pt x="0" y="887082"/>
                  </a:lnTo>
                  <a:lnTo>
                    <a:pt x="66103" y="1204658"/>
                  </a:lnTo>
                  <a:lnTo>
                    <a:pt x="376783" y="1245997"/>
                  </a:lnTo>
                  <a:lnTo>
                    <a:pt x="269328" y="1143635"/>
                  </a:lnTo>
                  <a:lnTo>
                    <a:pt x="301767" y="1103652"/>
                  </a:lnTo>
                  <a:lnTo>
                    <a:pt x="333389" y="1063089"/>
                  </a:lnTo>
                  <a:lnTo>
                    <a:pt x="364188" y="1021957"/>
                  </a:lnTo>
                  <a:lnTo>
                    <a:pt x="394156" y="980271"/>
                  </a:lnTo>
                  <a:lnTo>
                    <a:pt x="423288" y="938042"/>
                  </a:lnTo>
                  <a:lnTo>
                    <a:pt x="451578" y="895285"/>
                  </a:lnTo>
                  <a:lnTo>
                    <a:pt x="479018" y="852011"/>
                  </a:lnTo>
                  <a:lnTo>
                    <a:pt x="505602" y="808234"/>
                  </a:lnTo>
                  <a:lnTo>
                    <a:pt x="531325" y="763967"/>
                  </a:lnTo>
                  <a:lnTo>
                    <a:pt x="556180" y="719223"/>
                  </a:lnTo>
                  <a:lnTo>
                    <a:pt x="580159" y="674014"/>
                  </a:lnTo>
                  <a:lnTo>
                    <a:pt x="603257" y="628354"/>
                  </a:lnTo>
                  <a:lnTo>
                    <a:pt x="625468" y="582256"/>
                  </a:lnTo>
                  <a:lnTo>
                    <a:pt x="646785" y="535733"/>
                  </a:lnTo>
                  <a:lnTo>
                    <a:pt x="667201" y="488797"/>
                  </a:lnTo>
                  <a:lnTo>
                    <a:pt x="686711" y="441462"/>
                  </a:lnTo>
                  <a:lnTo>
                    <a:pt x="705307" y="393740"/>
                  </a:lnTo>
                  <a:lnTo>
                    <a:pt x="722983" y="345645"/>
                  </a:lnTo>
                  <a:lnTo>
                    <a:pt x="739734" y="297190"/>
                  </a:lnTo>
                  <a:lnTo>
                    <a:pt x="755552" y="248387"/>
                  </a:lnTo>
                  <a:lnTo>
                    <a:pt x="770431" y="199250"/>
                  </a:lnTo>
                  <a:lnTo>
                    <a:pt x="784365" y="149791"/>
                  </a:lnTo>
                  <a:lnTo>
                    <a:pt x="797347" y="100024"/>
                  </a:lnTo>
                  <a:lnTo>
                    <a:pt x="809371" y="49961"/>
                  </a:lnTo>
                  <a:lnTo>
                    <a:pt x="592061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139507" y="4456273"/>
              <a:ext cx="809625" cy="1246505"/>
            </a:xfrm>
            <a:custGeom>
              <a:avLst/>
              <a:gdLst/>
              <a:ahLst/>
              <a:cxnLst/>
              <a:rect l="l" t="t" r="r" b="b"/>
              <a:pathLst>
                <a:path w="809625" h="1246504">
                  <a:moveTo>
                    <a:pt x="809371" y="49961"/>
                  </a:moveTo>
                  <a:lnTo>
                    <a:pt x="797347" y="100024"/>
                  </a:lnTo>
                  <a:lnTo>
                    <a:pt x="784365" y="149791"/>
                  </a:lnTo>
                  <a:lnTo>
                    <a:pt x="770431" y="199250"/>
                  </a:lnTo>
                  <a:lnTo>
                    <a:pt x="755552" y="248387"/>
                  </a:lnTo>
                  <a:lnTo>
                    <a:pt x="739734" y="297190"/>
                  </a:lnTo>
                  <a:lnTo>
                    <a:pt x="722983" y="345645"/>
                  </a:lnTo>
                  <a:lnTo>
                    <a:pt x="705307" y="393740"/>
                  </a:lnTo>
                  <a:lnTo>
                    <a:pt x="686711" y="441462"/>
                  </a:lnTo>
                  <a:lnTo>
                    <a:pt x="667201" y="488797"/>
                  </a:lnTo>
                  <a:lnTo>
                    <a:pt x="646785" y="535733"/>
                  </a:lnTo>
                  <a:lnTo>
                    <a:pt x="625468" y="582256"/>
                  </a:lnTo>
                  <a:lnTo>
                    <a:pt x="603257" y="628354"/>
                  </a:lnTo>
                  <a:lnTo>
                    <a:pt x="580159" y="674014"/>
                  </a:lnTo>
                  <a:lnTo>
                    <a:pt x="556180" y="719223"/>
                  </a:lnTo>
                  <a:lnTo>
                    <a:pt x="531325" y="763967"/>
                  </a:lnTo>
                  <a:lnTo>
                    <a:pt x="505602" y="808234"/>
                  </a:lnTo>
                  <a:lnTo>
                    <a:pt x="479018" y="852011"/>
                  </a:lnTo>
                  <a:lnTo>
                    <a:pt x="451578" y="895285"/>
                  </a:lnTo>
                  <a:lnTo>
                    <a:pt x="423288" y="938042"/>
                  </a:lnTo>
                  <a:lnTo>
                    <a:pt x="394156" y="980271"/>
                  </a:lnTo>
                  <a:lnTo>
                    <a:pt x="364188" y="1021957"/>
                  </a:lnTo>
                  <a:lnTo>
                    <a:pt x="333389" y="1063089"/>
                  </a:lnTo>
                  <a:lnTo>
                    <a:pt x="301767" y="1103652"/>
                  </a:lnTo>
                  <a:lnTo>
                    <a:pt x="269328" y="1143635"/>
                  </a:lnTo>
                  <a:lnTo>
                    <a:pt x="376783" y="1245997"/>
                  </a:lnTo>
                  <a:lnTo>
                    <a:pt x="66103" y="1204658"/>
                  </a:lnTo>
                  <a:lnTo>
                    <a:pt x="0" y="887082"/>
                  </a:lnTo>
                  <a:lnTo>
                    <a:pt x="107442" y="989431"/>
                  </a:lnTo>
                  <a:lnTo>
                    <a:pt x="139112" y="949821"/>
                  </a:lnTo>
                  <a:lnTo>
                    <a:pt x="169912" y="909602"/>
                  </a:lnTo>
                  <a:lnTo>
                    <a:pt x="199835" y="868787"/>
                  </a:lnTo>
                  <a:lnTo>
                    <a:pt x="228873" y="827393"/>
                  </a:lnTo>
                  <a:lnTo>
                    <a:pt x="257020" y="785434"/>
                  </a:lnTo>
                  <a:lnTo>
                    <a:pt x="284267" y="742924"/>
                  </a:lnTo>
                  <a:lnTo>
                    <a:pt x="310609" y="699879"/>
                  </a:lnTo>
                  <a:lnTo>
                    <a:pt x="336037" y="656313"/>
                  </a:lnTo>
                  <a:lnTo>
                    <a:pt x="360544" y="612241"/>
                  </a:lnTo>
                  <a:lnTo>
                    <a:pt x="384124" y="567677"/>
                  </a:lnTo>
                  <a:lnTo>
                    <a:pt x="406768" y="522638"/>
                  </a:lnTo>
                  <a:lnTo>
                    <a:pt x="428470" y="477137"/>
                  </a:lnTo>
                  <a:lnTo>
                    <a:pt x="449222" y="431189"/>
                  </a:lnTo>
                  <a:lnTo>
                    <a:pt x="469017" y="384809"/>
                  </a:lnTo>
                  <a:lnTo>
                    <a:pt x="487848" y="338013"/>
                  </a:lnTo>
                  <a:lnTo>
                    <a:pt x="505708" y="290813"/>
                  </a:lnTo>
                  <a:lnTo>
                    <a:pt x="522589" y="243227"/>
                  </a:lnTo>
                  <a:lnTo>
                    <a:pt x="538484" y="195267"/>
                  </a:lnTo>
                  <a:lnTo>
                    <a:pt x="553386" y="146950"/>
                  </a:lnTo>
                  <a:lnTo>
                    <a:pt x="567288" y="98290"/>
                  </a:lnTo>
                  <a:lnTo>
                    <a:pt x="580182" y="49302"/>
                  </a:lnTo>
                  <a:lnTo>
                    <a:pt x="592061" y="0"/>
                  </a:lnTo>
                  <a:lnTo>
                    <a:pt x="809371" y="49961"/>
                  </a:lnTo>
                  <a:close/>
                </a:path>
              </a:pathLst>
            </a:custGeom>
            <a:ln w="12700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7665958" y="6136570"/>
            <a:ext cx="1442085" cy="513080"/>
            <a:chOff x="7665958" y="6136570"/>
            <a:chExt cx="1442085" cy="513080"/>
          </a:xfrm>
        </p:grpSpPr>
        <p:sp>
          <p:nvSpPr>
            <p:cNvPr id="16" name="object 16" descr=""/>
            <p:cNvSpPr/>
            <p:nvPr/>
          </p:nvSpPr>
          <p:spPr>
            <a:xfrm>
              <a:off x="7672308" y="6142920"/>
              <a:ext cx="1429385" cy="500380"/>
            </a:xfrm>
            <a:custGeom>
              <a:avLst/>
              <a:gdLst/>
              <a:ahLst/>
              <a:cxnLst/>
              <a:rect l="l" t="t" r="r" b="b"/>
              <a:pathLst>
                <a:path w="1429384" h="500379">
                  <a:moveTo>
                    <a:pt x="250837" y="0"/>
                  </a:moveTo>
                  <a:lnTo>
                    <a:pt x="0" y="205663"/>
                  </a:lnTo>
                  <a:lnTo>
                    <a:pt x="107251" y="500164"/>
                  </a:lnTo>
                  <a:lnTo>
                    <a:pt x="148209" y="357517"/>
                  </a:lnTo>
                  <a:lnTo>
                    <a:pt x="197208" y="367467"/>
                  </a:lnTo>
                  <a:lnTo>
                    <a:pt x="246334" y="376480"/>
                  </a:lnTo>
                  <a:lnTo>
                    <a:pt x="295572" y="384557"/>
                  </a:lnTo>
                  <a:lnTo>
                    <a:pt x="344911" y="391697"/>
                  </a:lnTo>
                  <a:lnTo>
                    <a:pt x="394335" y="397901"/>
                  </a:lnTo>
                  <a:lnTo>
                    <a:pt x="443833" y="403170"/>
                  </a:lnTo>
                  <a:lnTo>
                    <a:pt x="493391" y="407504"/>
                  </a:lnTo>
                  <a:lnTo>
                    <a:pt x="542996" y="410903"/>
                  </a:lnTo>
                  <a:lnTo>
                    <a:pt x="592634" y="413369"/>
                  </a:lnTo>
                  <a:lnTo>
                    <a:pt x="642293" y="414901"/>
                  </a:lnTo>
                  <a:lnTo>
                    <a:pt x="691959" y="415500"/>
                  </a:lnTo>
                  <a:lnTo>
                    <a:pt x="741618" y="415166"/>
                  </a:lnTo>
                  <a:lnTo>
                    <a:pt x="791259" y="413900"/>
                  </a:lnTo>
                  <a:lnTo>
                    <a:pt x="840867" y="411703"/>
                  </a:lnTo>
                  <a:lnTo>
                    <a:pt x="890429" y="408574"/>
                  </a:lnTo>
                  <a:lnTo>
                    <a:pt x="939932" y="404515"/>
                  </a:lnTo>
                  <a:lnTo>
                    <a:pt x="989363" y="399525"/>
                  </a:lnTo>
                  <a:lnTo>
                    <a:pt x="1038709" y="393605"/>
                  </a:lnTo>
                  <a:lnTo>
                    <a:pt x="1087956" y="386756"/>
                  </a:lnTo>
                  <a:lnTo>
                    <a:pt x="1137091" y="378978"/>
                  </a:lnTo>
                  <a:lnTo>
                    <a:pt x="1186101" y="370271"/>
                  </a:lnTo>
                  <a:lnTo>
                    <a:pt x="1234973" y="360636"/>
                  </a:lnTo>
                  <a:lnTo>
                    <a:pt x="1283693" y="350074"/>
                  </a:lnTo>
                  <a:lnTo>
                    <a:pt x="1332249" y="338585"/>
                  </a:lnTo>
                  <a:lnTo>
                    <a:pt x="1380626" y="326168"/>
                  </a:lnTo>
                  <a:lnTo>
                    <a:pt x="1428813" y="312826"/>
                  </a:lnTo>
                  <a:lnTo>
                    <a:pt x="1367294" y="98501"/>
                  </a:lnTo>
                  <a:lnTo>
                    <a:pt x="1318064" y="112074"/>
                  </a:lnTo>
                  <a:lnTo>
                    <a:pt x="1268618" y="124592"/>
                  </a:lnTo>
                  <a:lnTo>
                    <a:pt x="1218971" y="136054"/>
                  </a:lnTo>
                  <a:lnTo>
                    <a:pt x="1169141" y="146460"/>
                  </a:lnTo>
                  <a:lnTo>
                    <a:pt x="1119144" y="155809"/>
                  </a:lnTo>
                  <a:lnTo>
                    <a:pt x="1068998" y="164100"/>
                  </a:lnTo>
                  <a:lnTo>
                    <a:pt x="1018719" y="171333"/>
                  </a:lnTo>
                  <a:lnTo>
                    <a:pt x="968325" y="177508"/>
                  </a:lnTo>
                  <a:lnTo>
                    <a:pt x="917830" y="182622"/>
                  </a:lnTo>
                  <a:lnTo>
                    <a:pt x="867254" y="186677"/>
                  </a:lnTo>
                  <a:lnTo>
                    <a:pt x="816612" y="189671"/>
                  </a:lnTo>
                  <a:lnTo>
                    <a:pt x="765921" y="191603"/>
                  </a:lnTo>
                  <a:lnTo>
                    <a:pt x="715198" y="192473"/>
                  </a:lnTo>
                  <a:lnTo>
                    <a:pt x="664460" y="192281"/>
                  </a:lnTo>
                  <a:lnTo>
                    <a:pt x="613723" y="191025"/>
                  </a:lnTo>
                  <a:lnTo>
                    <a:pt x="563005" y="188705"/>
                  </a:lnTo>
                  <a:lnTo>
                    <a:pt x="512322" y="185320"/>
                  </a:lnTo>
                  <a:lnTo>
                    <a:pt x="461691" y="180871"/>
                  </a:lnTo>
                  <a:lnTo>
                    <a:pt x="411129" y="175355"/>
                  </a:lnTo>
                  <a:lnTo>
                    <a:pt x="360653" y="168773"/>
                  </a:lnTo>
                  <a:lnTo>
                    <a:pt x="310279" y="161123"/>
                  </a:lnTo>
                  <a:lnTo>
                    <a:pt x="260024" y="152406"/>
                  </a:lnTo>
                  <a:lnTo>
                    <a:pt x="209905" y="142620"/>
                  </a:lnTo>
                  <a:lnTo>
                    <a:pt x="250837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672308" y="6142920"/>
              <a:ext cx="1429385" cy="500380"/>
            </a:xfrm>
            <a:custGeom>
              <a:avLst/>
              <a:gdLst/>
              <a:ahLst/>
              <a:cxnLst/>
              <a:rect l="l" t="t" r="r" b="b"/>
              <a:pathLst>
                <a:path w="1429384" h="500379">
                  <a:moveTo>
                    <a:pt x="1428813" y="312826"/>
                  </a:moveTo>
                  <a:lnTo>
                    <a:pt x="1380626" y="326168"/>
                  </a:lnTo>
                  <a:lnTo>
                    <a:pt x="1332249" y="338585"/>
                  </a:lnTo>
                  <a:lnTo>
                    <a:pt x="1283693" y="350074"/>
                  </a:lnTo>
                  <a:lnTo>
                    <a:pt x="1234973" y="360636"/>
                  </a:lnTo>
                  <a:lnTo>
                    <a:pt x="1186101" y="370271"/>
                  </a:lnTo>
                  <a:lnTo>
                    <a:pt x="1137091" y="378978"/>
                  </a:lnTo>
                  <a:lnTo>
                    <a:pt x="1087956" y="386756"/>
                  </a:lnTo>
                  <a:lnTo>
                    <a:pt x="1038709" y="393605"/>
                  </a:lnTo>
                  <a:lnTo>
                    <a:pt x="989363" y="399525"/>
                  </a:lnTo>
                  <a:lnTo>
                    <a:pt x="939932" y="404515"/>
                  </a:lnTo>
                  <a:lnTo>
                    <a:pt x="890429" y="408574"/>
                  </a:lnTo>
                  <a:lnTo>
                    <a:pt x="840867" y="411703"/>
                  </a:lnTo>
                  <a:lnTo>
                    <a:pt x="791259" y="413900"/>
                  </a:lnTo>
                  <a:lnTo>
                    <a:pt x="741618" y="415166"/>
                  </a:lnTo>
                  <a:lnTo>
                    <a:pt x="691959" y="415500"/>
                  </a:lnTo>
                  <a:lnTo>
                    <a:pt x="642293" y="414901"/>
                  </a:lnTo>
                  <a:lnTo>
                    <a:pt x="592634" y="413369"/>
                  </a:lnTo>
                  <a:lnTo>
                    <a:pt x="542996" y="410903"/>
                  </a:lnTo>
                  <a:lnTo>
                    <a:pt x="493391" y="407504"/>
                  </a:lnTo>
                  <a:lnTo>
                    <a:pt x="443833" y="403170"/>
                  </a:lnTo>
                  <a:lnTo>
                    <a:pt x="394335" y="397901"/>
                  </a:lnTo>
                  <a:lnTo>
                    <a:pt x="344911" y="391697"/>
                  </a:lnTo>
                  <a:lnTo>
                    <a:pt x="295572" y="384557"/>
                  </a:lnTo>
                  <a:lnTo>
                    <a:pt x="246334" y="376480"/>
                  </a:lnTo>
                  <a:lnTo>
                    <a:pt x="197208" y="367467"/>
                  </a:lnTo>
                  <a:lnTo>
                    <a:pt x="148209" y="357517"/>
                  </a:lnTo>
                  <a:lnTo>
                    <a:pt x="107251" y="500164"/>
                  </a:lnTo>
                  <a:lnTo>
                    <a:pt x="0" y="205663"/>
                  </a:lnTo>
                  <a:lnTo>
                    <a:pt x="250837" y="0"/>
                  </a:lnTo>
                  <a:lnTo>
                    <a:pt x="209905" y="142620"/>
                  </a:lnTo>
                  <a:lnTo>
                    <a:pt x="260024" y="152406"/>
                  </a:lnTo>
                  <a:lnTo>
                    <a:pt x="310279" y="161123"/>
                  </a:lnTo>
                  <a:lnTo>
                    <a:pt x="360653" y="168773"/>
                  </a:lnTo>
                  <a:lnTo>
                    <a:pt x="411129" y="175355"/>
                  </a:lnTo>
                  <a:lnTo>
                    <a:pt x="461691" y="180871"/>
                  </a:lnTo>
                  <a:lnTo>
                    <a:pt x="512322" y="185320"/>
                  </a:lnTo>
                  <a:lnTo>
                    <a:pt x="563005" y="188705"/>
                  </a:lnTo>
                  <a:lnTo>
                    <a:pt x="613723" y="191025"/>
                  </a:lnTo>
                  <a:lnTo>
                    <a:pt x="664460" y="192281"/>
                  </a:lnTo>
                  <a:lnTo>
                    <a:pt x="715198" y="192473"/>
                  </a:lnTo>
                  <a:lnTo>
                    <a:pt x="765921" y="191603"/>
                  </a:lnTo>
                  <a:lnTo>
                    <a:pt x="816612" y="189671"/>
                  </a:lnTo>
                  <a:lnTo>
                    <a:pt x="867254" y="186677"/>
                  </a:lnTo>
                  <a:lnTo>
                    <a:pt x="917830" y="182622"/>
                  </a:lnTo>
                  <a:lnTo>
                    <a:pt x="968325" y="177508"/>
                  </a:lnTo>
                  <a:lnTo>
                    <a:pt x="1018719" y="171333"/>
                  </a:lnTo>
                  <a:lnTo>
                    <a:pt x="1068998" y="164100"/>
                  </a:lnTo>
                  <a:lnTo>
                    <a:pt x="1119144" y="155809"/>
                  </a:lnTo>
                  <a:lnTo>
                    <a:pt x="1169141" y="146460"/>
                  </a:lnTo>
                  <a:lnTo>
                    <a:pt x="1218971" y="136054"/>
                  </a:lnTo>
                  <a:lnTo>
                    <a:pt x="1268618" y="124592"/>
                  </a:lnTo>
                  <a:lnTo>
                    <a:pt x="1318064" y="112074"/>
                  </a:lnTo>
                  <a:lnTo>
                    <a:pt x="1367294" y="98501"/>
                  </a:lnTo>
                  <a:lnTo>
                    <a:pt x="1428813" y="312826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5690367" y="4474902"/>
            <a:ext cx="934085" cy="1269365"/>
            <a:chOff x="5690367" y="4474902"/>
            <a:chExt cx="934085" cy="1269365"/>
          </a:xfrm>
        </p:grpSpPr>
        <p:sp>
          <p:nvSpPr>
            <p:cNvPr id="19" name="object 19" descr=""/>
            <p:cNvSpPr/>
            <p:nvPr/>
          </p:nvSpPr>
          <p:spPr>
            <a:xfrm>
              <a:off x="5696717" y="4481252"/>
              <a:ext cx="921385" cy="1256665"/>
            </a:xfrm>
            <a:custGeom>
              <a:avLst/>
              <a:gdLst/>
              <a:ahLst/>
              <a:cxnLst/>
              <a:rect l="l" t="t" r="r" b="b"/>
              <a:pathLst>
                <a:path w="921384" h="1256664">
                  <a:moveTo>
                    <a:pt x="205727" y="0"/>
                  </a:moveTo>
                  <a:lnTo>
                    <a:pt x="0" y="236473"/>
                  </a:lnTo>
                  <a:lnTo>
                    <a:pt x="144640" y="203212"/>
                  </a:lnTo>
                  <a:lnTo>
                    <a:pt x="160124" y="252315"/>
                  </a:lnTo>
                  <a:lnTo>
                    <a:pt x="176544" y="301056"/>
                  </a:lnTo>
                  <a:lnTo>
                    <a:pt x="193892" y="349422"/>
                  </a:lnTo>
                  <a:lnTo>
                    <a:pt x="212160" y="397403"/>
                  </a:lnTo>
                  <a:lnTo>
                    <a:pt x="231341" y="444984"/>
                  </a:lnTo>
                  <a:lnTo>
                    <a:pt x="251429" y="492153"/>
                  </a:lnTo>
                  <a:lnTo>
                    <a:pt x="272415" y="538899"/>
                  </a:lnTo>
                  <a:lnTo>
                    <a:pt x="294292" y="585208"/>
                  </a:lnTo>
                  <a:lnTo>
                    <a:pt x="317054" y="631067"/>
                  </a:lnTo>
                  <a:lnTo>
                    <a:pt x="340692" y="676465"/>
                  </a:lnTo>
                  <a:lnTo>
                    <a:pt x="365200" y="721389"/>
                  </a:lnTo>
                  <a:lnTo>
                    <a:pt x="390571" y="765827"/>
                  </a:lnTo>
                  <a:lnTo>
                    <a:pt x="416796" y="809765"/>
                  </a:lnTo>
                  <a:lnTo>
                    <a:pt x="443868" y="853192"/>
                  </a:lnTo>
                  <a:lnTo>
                    <a:pt x="471782" y="896095"/>
                  </a:lnTo>
                  <a:lnTo>
                    <a:pt x="500528" y="938461"/>
                  </a:lnTo>
                  <a:lnTo>
                    <a:pt x="530100" y="980278"/>
                  </a:lnTo>
                  <a:lnTo>
                    <a:pt x="560490" y="1021534"/>
                  </a:lnTo>
                  <a:lnTo>
                    <a:pt x="591692" y="1062216"/>
                  </a:lnTo>
                  <a:lnTo>
                    <a:pt x="623697" y="1102311"/>
                  </a:lnTo>
                  <a:lnTo>
                    <a:pt x="656499" y="1141807"/>
                  </a:lnTo>
                  <a:lnTo>
                    <a:pt x="690090" y="1180691"/>
                  </a:lnTo>
                  <a:lnTo>
                    <a:pt x="724464" y="1218952"/>
                  </a:lnTo>
                  <a:lnTo>
                    <a:pt x="759612" y="1256576"/>
                  </a:lnTo>
                  <a:lnTo>
                    <a:pt x="921054" y="1102791"/>
                  </a:lnTo>
                  <a:lnTo>
                    <a:pt x="886464" y="1065707"/>
                  </a:lnTo>
                  <a:lnTo>
                    <a:pt x="852694" y="1027949"/>
                  </a:lnTo>
                  <a:lnTo>
                    <a:pt x="819753" y="989531"/>
                  </a:lnTo>
                  <a:lnTo>
                    <a:pt x="787649" y="950467"/>
                  </a:lnTo>
                  <a:lnTo>
                    <a:pt x="756392" y="910772"/>
                  </a:lnTo>
                  <a:lnTo>
                    <a:pt x="725988" y="870460"/>
                  </a:lnTo>
                  <a:lnTo>
                    <a:pt x="696448" y="829545"/>
                  </a:lnTo>
                  <a:lnTo>
                    <a:pt x="667778" y="788040"/>
                  </a:lnTo>
                  <a:lnTo>
                    <a:pt x="639987" y="745962"/>
                  </a:lnTo>
                  <a:lnTo>
                    <a:pt x="613084" y="703323"/>
                  </a:lnTo>
                  <a:lnTo>
                    <a:pt x="587078" y="660138"/>
                  </a:lnTo>
                  <a:lnTo>
                    <a:pt x="561975" y="616420"/>
                  </a:lnTo>
                  <a:lnTo>
                    <a:pt x="537786" y="572186"/>
                  </a:lnTo>
                  <a:lnTo>
                    <a:pt x="514517" y="527448"/>
                  </a:lnTo>
                  <a:lnTo>
                    <a:pt x="492178" y="482220"/>
                  </a:lnTo>
                  <a:lnTo>
                    <a:pt x="470777" y="436518"/>
                  </a:lnTo>
                  <a:lnTo>
                    <a:pt x="450322" y="390354"/>
                  </a:lnTo>
                  <a:lnTo>
                    <a:pt x="430822" y="343744"/>
                  </a:lnTo>
                  <a:lnTo>
                    <a:pt x="412284" y="296702"/>
                  </a:lnTo>
                  <a:lnTo>
                    <a:pt x="394718" y="249242"/>
                  </a:lnTo>
                  <a:lnTo>
                    <a:pt x="378132" y="201377"/>
                  </a:lnTo>
                  <a:lnTo>
                    <a:pt x="362534" y="153123"/>
                  </a:lnTo>
                  <a:lnTo>
                    <a:pt x="507149" y="119875"/>
                  </a:lnTo>
                  <a:lnTo>
                    <a:pt x="20572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696717" y="4481252"/>
              <a:ext cx="921385" cy="1256665"/>
            </a:xfrm>
            <a:custGeom>
              <a:avLst/>
              <a:gdLst/>
              <a:ahLst/>
              <a:cxnLst/>
              <a:rect l="l" t="t" r="r" b="b"/>
              <a:pathLst>
                <a:path w="921384" h="1256664">
                  <a:moveTo>
                    <a:pt x="759612" y="1256576"/>
                  </a:moveTo>
                  <a:lnTo>
                    <a:pt x="724464" y="1218952"/>
                  </a:lnTo>
                  <a:lnTo>
                    <a:pt x="690090" y="1180691"/>
                  </a:lnTo>
                  <a:lnTo>
                    <a:pt x="656499" y="1141807"/>
                  </a:lnTo>
                  <a:lnTo>
                    <a:pt x="623697" y="1102311"/>
                  </a:lnTo>
                  <a:lnTo>
                    <a:pt x="591692" y="1062216"/>
                  </a:lnTo>
                  <a:lnTo>
                    <a:pt x="560490" y="1021534"/>
                  </a:lnTo>
                  <a:lnTo>
                    <a:pt x="530100" y="980278"/>
                  </a:lnTo>
                  <a:lnTo>
                    <a:pt x="500528" y="938461"/>
                  </a:lnTo>
                  <a:lnTo>
                    <a:pt x="471782" y="896095"/>
                  </a:lnTo>
                  <a:lnTo>
                    <a:pt x="443868" y="853192"/>
                  </a:lnTo>
                  <a:lnTo>
                    <a:pt x="416796" y="809765"/>
                  </a:lnTo>
                  <a:lnTo>
                    <a:pt x="390571" y="765827"/>
                  </a:lnTo>
                  <a:lnTo>
                    <a:pt x="365200" y="721389"/>
                  </a:lnTo>
                  <a:lnTo>
                    <a:pt x="340692" y="676465"/>
                  </a:lnTo>
                  <a:lnTo>
                    <a:pt x="317054" y="631067"/>
                  </a:lnTo>
                  <a:lnTo>
                    <a:pt x="294292" y="585208"/>
                  </a:lnTo>
                  <a:lnTo>
                    <a:pt x="272415" y="538899"/>
                  </a:lnTo>
                  <a:lnTo>
                    <a:pt x="251429" y="492153"/>
                  </a:lnTo>
                  <a:lnTo>
                    <a:pt x="231341" y="444984"/>
                  </a:lnTo>
                  <a:lnTo>
                    <a:pt x="212160" y="397403"/>
                  </a:lnTo>
                  <a:lnTo>
                    <a:pt x="193892" y="349422"/>
                  </a:lnTo>
                  <a:lnTo>
                    <a:pt x="176544" y="301056"/>
                  </a:lnTo>
                  <a:lnTo>
                    <a:pt x="160124" y="252315"/>
                  </a:lnTo>
                  <a:lnTo>
                    <a:pt x="144640" y="203212"/>
                  </a:lnTo>
                  <a:lnTo>
                    <a:pt x="0" y="236473"/>
                  </a:lnTo>
                  <a:lnTo>
                    <a:pt x="205727" y="0"/>
                  </a:lnTo>
                  <a:lnTo>
                    <a:pt x="507149" y="119875"/>
                  </a:lnTo>
                  <a:lnTo>
                    <a:pt x="362534" y="153123"/>
                  </a:lnTo>
                  <a:lnTo>
                    <a:pt x="378132" y="201377"/>
                  </a:lnTo>
                  <a:lnTo>
                    <a:pt x="394718" y="249242"/>
                  </a:lnTo>
                  <a:lnTo>
                    <a:pt x="412284" y="296702"/>
                  </a:lnTo>
                  <a:lnTo>
                    <a:pt x="430822" y="343744"/>
                  </a:lnTo>
                  <a:lnTo>
                    <a:pt x="450322" y="390354"/>
                  </a:lnTo>
                  <a:lnTo>
                    <a:pt x="470777" y="436518"/>
                  </a:lnTo>
                  <a:lnTo>
                    <a:pt x="492178" y="482220"/>
                  </a:lnTo>
                  <a:lnTo>
                    <a:pt x="514517" y="527448"/>
                  </a:lnTo>
                  <a:lnTo>
                    <a:pt x="537786" y="572186"/>
                  </a:lnTo>
                  <a:lnTo>
                    <a:pt x="561975" y="616420"/>
                  </a:lnTo>
                  <a:lnTo>
                    <a:pt x="587078" y="660138"/>
                  </a:lnTo>
                  <a:lnTo>
                    <a:pt x="613084" y="703323"/>
                  </a:lnTo>
                  <a:lnTo>
                    <a:pt x="639987" y="745962"/>
                  </a:lnTo>
                  <a:lnTo>
                    <a:pt x="667778" y="788040"/>
                  </a:lnTo>
                  <a:lnTo>
                    <a:pt x="696448" y="829545"/>
                  </a:lnTo>
                  <a:lnTo>
                    <a:pt x="725988" y="870460"/>
                  </a:lnTo>
                  <a:lnTo>
                    <a:pt x="756392" y="910772"/>
                  </a:lnTo>
                  <a:lnTo>
                    <a:pt x="787649" y="950467"/>
                  </a:lnTo>
                  <a:lnTo>
                    <a:pt x="819753" y="989531"/>
                  </a:lnTo>
                  <a:lnTo>
                    <a:pt x="852694" y="1027949"/>
                  </a:lnTo>
                  <a:lnTo>
                    <a:pt x="886464" y="1065707"/>
                  </a:lnTo>
                  <a:lnTo>
                    <a:pt x="921054" y="1102791"/>
                  </a:lnTo>
                  <a:lnTo>
                    <a:pt x="759612" y="1256576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5315361" y="3685137"/>
            <a:ext cx="1007110" cy="424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80645">
              <a:lnSpc>
                <a:spcPts val="1450"/>
              </a:lnSpc>
              <a:spcBef>
                <a:spcPts val="340"/>
              </a:spcBef>
            </a:pPr>
            <a:r>
              <a:rPr dirty="0" sz="1400">
                <a:latin typeface="Arial"/>
                <a:cs typeface="Arial"/>
              </a:rPr>
              <a:t>Share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0">
                <a:latin typeface="Arial"/>
                <a:cs typeface="Arial"/>
              </a:rPr>
              <a:t>Disseminate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5787435" y="2118644"/>
            <a:ext cx="822325" cy="1259205"/>
            <a:chOff x="5787435" y="2118644"/>
            <a:chExt cx="822325" cy="1259205"/>
          </a:xfrm>
        </p:grpSpPr>
        <p:sp>
          <p:nvSpPr>
            <p:cNvPr id="23" name="object 23" descr=""/>
            <p:cNvSpPr/>
            <p:nvPr/>
          </p:nvSpPr>
          <p:spPr>
            <a:xfrm>
              <a:off x="5793785" y="2124994"/>
              <a:ext cx="809625" cy="1246505"/>
            </a:xfrm>
            <a:custGeom>
              <a:avLst/>
              <a:gdLst/>
              <a:ahLst/>
              <a:cxnLst/>
              <a:rect l="l" t="t" r="r" b="b"/>
              <a:pathLst>
                <a:path w="809625" h="1246504">
                  <a:moveTo>
                    <a:pt x="432587" y="0"/>
                  </a:moveTo>
                  <a:lnTo>
                    <a:pt x="540042" y="102361"/>
                  </a:lnTo>
                  <a:lnTo>
                    <a:pt x="507603" y="142344"/>
                  </a:lnTo>
                  <a:lnTo>
                    <a:pt x="475981" y="182907"/>
                  </a:lnTo>
                  <a:lnTo>
                    <a:pt x="445182" y="224039"/>
                  </a:lnTo>
                  <a:lnTo>
                    <a:pt x="415214" y="265725"/>
                  </a:lnTo>
                  <a:lnTo>
                    <a:pt x="386082" y="307954"/>
                  </a:lnTo>
                  <a:lnTo>
                    <a:pt x="357792" y="350711"/>
                  </a:lnTo>
                  <a:lnTo>
                    <a:pt x="330352" y="393985"/>
                  </a:lnTo>
                  <a:lnTo>
                    <a:pt x="303768" y="437762"/>
                  </a:lnTo>
                  <a:lnTo>
                    <a:pt x="278045" y="482029"/>
                  </a:lnTo>
                  <a:lnTo>
                    <a:pt x="253190" y="526773"/>
                  </a:lnTo>
                  <a:lnTo>
                    <a:pt x="229211" y="571982"/>
                  </a:lnTo>
                  <a:lnTo>
                    <a:pt x="206113" y="617642"/>
                  </a:lnTo>
                  <a:lnTo>
                    <a:pt x="183902" y="663740"/>
                  </a:lnTo>
                  <a:lnTo>
                    <a:pt x="162585" y="710263"/>
                  </a:lnTo>
                  <a:lnTo>
                    <a:pt x="142169" y="757199"/>
                  </a:lnTo>
                  <a:lnTo>
                    <a:pt x="122659" y="804534"/>
                  </a:lnTo>
                  <a:lnTo>
                    <a:pt x="104063" y="852256"/>
                  </a:lnTo>
                  <a:lnTo>
                    <a:pt x="86387" y="900351"/>
                  </a:lnTo>
                  <a:lnTo>
                    <a:pt x="69636" y="948806"/>
                  </a:lnTo>
                  <a:lnTo>
                    <a:pt x="53818" y="997609"/>
                  </a:lnTo>
                  <a:lnTo>
                    <a:pt x="38939" y="1046746"/>
                  </a:lnTo>
                  <a:lnTo>
                    <a:pt x="25005" y="1096205"/>
                  </a:lnTo>
                  <a:lnTo>
                    <a:pt x="12023" y="1145972"/>
                  </a:lnTo>
                  <a:lnTo>
                    <a:pt x="0" y="1196035"/>
                  </a:lnTo>
                  <a:lnTo>
                    <a:pt x="217297" y="1245996"/>
                  </a:lnTo>
                  <a:lnTo>
                    <a:pt x="229177" y="1196694"/>
                  </a:lnTo>
                  <a:lnTo>
                    <a:pt x="242073" y="1147706"/>
                  </a:lnTo>
                  <a:lnTo>
                    <a:pt x="255976" y="1099046"/>
                  </a:lnTo>
                  <a:lnTo>
                    <a:pt x="270879" y="1050729"/>
                  </a:lnTo>
                  <a:lnTo>
                    <a:pt x="286775" y="1002769"/>
                  </a:lnTo>
                  <a:lnTo>
                    <a:pt x="303657" y="955183"/>
                  </a:lnTo>
                  <a:lnTo>
                    <a:pt x="321518" y="907983"/>
                  </a:lnTo>
                  <a:lnTo>
                    <a:pt x="340350" y="861187"/>
                  </a:lnTo>
                  <a:lnTo>
                    <a:pt x="360146" y="814807"/>
                  </a:lnTo>
                  <a:lnTo>
                    <a:pt x="380898" y="768859"/>
                  </a:lnTo>
                  <a:lnTo>
                    <a:pt x="402601" y="723358"/>
                  </a:lnTo>
                  <a:lnTo>
                    <a:pt x="425245" y="678319"/>
                  </a:lnTo>
                  <a:lnTo>
                    <a:pt x="448825" y="633755"/>
                  </a:lnTo>
                  <a:lnTo>
                    <a:pt x="473333" y="589683"/>
                  </a:lnTo>
                  <a:lnTo>
                    <a:pt x="498761" y="546117"/>
                  </a:lnTo>
                  <a:lnTo>
                    <a:pt x="525102" y="503072"/>
                  </a:lnTo>
                  <a:lnTo>
                    <a:pt x="552350" y="460562"/>
                  </a:lnTo>
                  <a:lnTo>
                    <a:pt x="580497" y="418603"/>
                  </a:lnTo>
                  <a:lnTo>
                    <a:pt x="609535" y="377209"/>
                  </a:lnTo>
                  <a:lnTo>
                    <a:pt x="639458" y="336394"/>
                  </a:lnTo>
                  <a:lnTo>
                    <a:pt x="670258" y="296175"/>
                  </a:lnTo>
                  <a:lnTo>
                    <a:pt x="701929" y="256565"/>
                  </a:lnTo>
                  <a:lnTo>
                    <a:pt x="809371" y="358914"/>
                  </a:lnTo>
                  <a:lnTo>
                    <a:pt x="743267" y="41338"/>
                  </a:lnTo>
                  <a:lnTo>
                    <a:pt x="43258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793785" y="2124994"/>
              <a:ext cx="809625" cy="1246505"/>
            </a:xfrm>
            <a:custGeom>
              <a:avLst/>
              <a:gdLst/>
              <a:ahLst/>
              <a:cxnLst/>
              <a:rect l="l" t="t" r="r" b="b"/>
              <a:pathLst>
                <a:path w="809625" h="1246504">
                  <a:moveTo>
                    <a:pt x="0" y="1196035"/>
                  </a:moveTo>
                  <a:lnTo>
                    <a:pt x="12023" y="1145972"/>
                  </a:lnTo>
                  <a:lnTo>
                    <a:pt x="25005" y="1096205"/>
                  </a:lnTo>
                  <a:lnTo>
                    <a:pt x="38939" y="1046746"/>
                  </a:lnTo>
                  <a:lnTo>
                    <a:pt x="53818" y="997609"/>
                  </a:lnTo>
                  <a:lnTo>
                    <a:pt x="69636" y="948806"/>
                  </a:lnTo>
                  <a:lnTo>
                    <a:pt x="86387" y="900351"/>
                  </a:lnTo>
                  <a:lnTo>
                    <a:pt x="104063" y="852256"/>
                  </a:lnTo>
                  <a:lnTo>
                    <a:pt x="122659" y="804534"/>
                  </a:lnTo>
                  <a:lnTo>
                    <a:pt x="142169" y="757199"/>
                  </a:lnTo>
                  <a:lnTo>
                    <a:pt x="162585" y="710263"/>
                  </a:lnTo>
                  <a:lnTo>
                    <a:pt x="183902" y="663740"/>
                  </a:lnTo>
                  <a:lnTo>
                    <a:pt x="206113" y="617642"/>
                  </a:lnTo>
                  <a:lnTo>
                    <a:pt x="229211" y="571982"/>
                  </a:lnTo>
                  <a:lnTo>
                    <a:pt x="253190" y="526773"/>
                  </a:lnTo>
                  <a:lnTo>
                    <a:pt x="278045" y="482029"/>
                  </a:lnTo>
                  <a:lnTo>
                    <a:pt x="303768" y="437762"/>
                  </a:lnTo>
                  <a:lnTo>
                    <a:pt x="330352" y="393985"/>
                  </a:lnTo>
                  <a:lnTo>
                    <a:pt x="357792" y="350711"/>
                  </a:lnTo>
                  <a:lnTo>
                    <a:pt x="386082" y="307954"/>
                  </a:lnTo>
                  <a:lnTo>
                    <a:pt x="415214" y="265725"/>
                  </a:lnTo>
                  <a:lnTo>
                    <a:pt x="445182" y="224039"/>
                  </a:lnTo>
                  <a:lnTo>
                    <a:pt x="475981" y="182907"/>
                  </a:lnTo>
                  <a:lnTo>
                    <a:pt x="507603" y="142344"/>
                  </a:lnTo>
                  <a:lnTo>
                    <a:pt x="540042" y="102361"/>
                  </a:lnTo>
                  <a:lnTo>
                    <a:pt x="432587" y="0"/>
                  </a:lnTo>
                  <a:lnTo>
                    <a:pt x="743267" y="41338"/>
                  </a:lnTo>
                  <a:lnTo>
                    <a:pt x="809371" y="358914"/>
                  </a:lnTo>
                  <a:lnTo>
                    <a:pt x="701929" y="256565"/>
                  </a:lnTo>
                  <a:lnTo>
                    <a:pt x="670258" y="296175"/>
                  </a:lnTo>
                  <a:lnTo>
                    <a:pt x="639458" y="336394"/>
                  </a:lnTo>
                  <a:lnTo>
                    <a:pt x="609535" y="377209"/>
                  </a:lnTo>
                  <a:lnTo>
                    <a:pt x="580497" y="418603"/>
                  </a:lnTo>
                  <a:lnTo>
                    <a:pt x="552350" y="460562"/>
                  </a:lnTo>
                  <a:lnTo>
                    <a:pt x="525102" y="503072"/>
                  </a:lnTo>
                  <a:lnTo>
                    <a:pt x="498761" y="546117"/>
                  </a:lnTo>
                  <a:lnTo>
                    <a:pt x="473333" y="589683"/>
                  </a:lnTo>
                  <a:lnTo>
                    <a:pt x="448825" y="633755"/>
                  </a:lnTo>
                  <a:lnTo>
                    <a:pt x="425245" y="678319"/>
                  </a:lnTo>
                  <a:lnTo>
                    <a:pt x="402601" y="723358"/>
                  </a:lnTo>
                  <a:lnTo>
                    <a:pt x="380898" y="768859"/>
                  </a:lnTo>
                  <a:lnTo>
                    <a:pt x="360146" y="814807"/>
                  </a:lnTo>
                  <a:lnTo>
                    <a:pt x="340350" y="861187"/>
                  </a:lnTo>
                  <a:lnTo>
                    <a:pt x="321518" y="907983"/>
                  </a:lnTo>
                  <a:lnTo>
                    <a:pt x="303657" y="955183"/>
                  </a:lnTo>
                  <a:lnTo>
                    <a:pt x="286775" y="1002769"/>
                  </a:lnTo>
                  <a:lnTo>
                    <a:pt x="270879" y="1050729"/>
                  </a:lnTo>
                  <a:lnTo>
                    <a:pt x="255976" y="1099046"/>
                  </a:lnTo>
                  <a:lnTo>
                    <a:pt x="242073" y="1147706"/>
                  </a:lnTo>
                  <a:lnTo>
                    <a:pt x="229177" y="1196694"/>
                  </a:lnTo>
                  <a:lnTo>
                    <a:pt x="217297" y="1245996"/>
                  </a:lnTo>
                  <a:lnTo>
                    <a:pt x="0" y="1196035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6575831" y="1446509"/>
            <a:ext cx="1039494" cy="4768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0495">
              <a:lnSpc>
                <a:spcPct val="105700"/>
              </a:lnSpc>
              <a:spcBef>
                <a:spcPts val="100"/>
              </a:spcBef>
            </a:pPr>
            <a:r>
              <a:rPr dirty="0" sz="1400" spc="-10">
                <a:latin typeface="Arial Black"/>
                <a:cs typeface="Arial Black"/>
              </a:rPr>
              <a:t>Publish </a:t>
            </a:r>
            <a:r>
              <a:rPr dirty="0" sz="1400">
                <a:latin typeface="Arial Black"/>
                <a:cs typeface="Arial Black"/>
              </a:rPr>
              <a:t>and</a:t>
            </a:r>
            <a:r>
              <a:rPr dirty="0" sz="1400" spc="-45">
                <a:latin typeface="Arial Black"/>
                <a:cs typeface="Arial Black"/>
              </a:rPr>
              <a:t> </a:t>
            </a:r>
            <a:r>
              <a:rPr dirty="0" sz="1400" spc="-20">
                <a:latin typeface="Arial Black"/>
                <a:cs typeface="Arial Black"/>
              </a:rPr>
              <a:t>Reuse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7635192" y="1177831"/>
            <a:ext cx="1442085" cy="513080"/>
            <a:chOff x="7635192" y="1177831"/>
            <a:chExt cx="1442085" cy="513080"/>
          </a:xfrm>
        </p:grpSpPr>
        <p:sp>
          <p:nvSpPr>
            <p:cNvPr id="27" name="object 27" descr=""/>
            <p:cNvSpPr/>
            <p:nvPr/>
          </p:nvSpPr>
          <p:spPr>
            <a:xfrm>
              <a:off x="7641542" y="1184179"/>
              <a:ext cx="1429385" cy="500380"/>
            </a:xfrm>
            <a:custGeom>
              <a:avLst/>
              <a:gdLst/>
              <a:ahLst/>
              <a:cxnLst/>
              <a:rect l="l" t="t" r="r" b="b"/>
              <a:pathLst>
                <a:path w="1429384" h="500380">
                  <a:moveTo>
                    <a:pt x="1321562" y="0"/>
                  </a:moveTo>
                  <a:lnTo>
                    <a:pt x="1280604" y="142646"/>
                  </a:lnTo>
                  <a:lnTo>
                    <a:pt x="1231604" y="132696"/>
                  </a:lnTo>
                  <a:lnTo>
                    <a:pt x="1182479" y="123683"/>
                  </a:lnTo>
                  <a:lnTo>
                    <a:pt x="1133240" y="115606"/>
                  </a:lnTo>
                  <a:lnTo>
                    <a:pt x="1083902" y="108466"/>
                  </a:lnTo>
                  <a:lnTo>
                    <a:pt x="1034477" y="102262"/>
                  </a:lnTo>
                  <a:lnTo>
                    <a:pt x="984979" y="96993"/>
                  </a:lnTo>
                  <a:lnTo>
                    <a:pt x="935421" y="92659"/>
                  </a:lnTo>
                  <a:lnTo>
                    <a:pt x="885817" y="89260"/>
                  </a:lnTo>
                  <a:lnTo>
                    <a:pt x="836178" y="86794"/>
                  </a:lnTo>
                  <a:lnTo>
                    <a:pt x="786520" y="85262"/>
                  </a:lnTo>
                  <a:lnTo>
                    <a:pt x="736854" y="84663"/>
                  </a:lnTo>
                  <a:lnTo>
                    <a:pt x="687194" y="84997"/>
                  </a:lnTo>
                  <a:lnTo>
                    <a:pt x="637554" y="86263"/>
                  </a:lnTo>
                  <a:lnTo>
                    <a:pt x="587946" y="88460"/>
                  </a:lnTo>
                  <a:lnTo>
                    <a:pt x="538384" y="91589"/>
                  </a:lnTo>
                  <a:lnTo>
                    <a:pt x="488881" y="95648"/>
                  </a:lnTo>
                  <a:lnTo>
                    <a:pt x="439450" y="100638"/>
                  </a:lnTo>
                  <a:lnTo>
                    <a:pt x="390104" y="106558"/>
                  </a:lnTo>
                  <a:lnTo>
                    <a:pt x="340857" y="113407"/>
                  </a:lnTo>
                  <a:lnTo>
                    <a:pt x="291722" y="121185"/>
                  </a:lnTo>
                  <a:lnTo>
                    <a:pt x="242712" y="129892"/>
                  </a:lnTo>
                  <a:lnTo>
                    <a:pt x="193840" y="139527"/>
                  </a:lnTo>
                  <a:lnTo>
                    <a:pt x="145119" y="150089"/>
                  </a:lnTo>
                  <a:lnTo>
                    <a:pt x="96564" y="161579"/>
                  </a:lnTo>
                  <a:lnTo>
                    <a:pt x="48186" y="173995"/>
                  </a:lnTo>
                  <a:lnTo>
                    <a:pt x="0" y="187337"/>
                  </a:lnTo>
                  <a:lnTo>
                    <a:pt x="61518" y="401662"/>
                  </a:lnTo>
                  <a:lnTo>
                    <a:pt x="110748" y="388089"/>
                  </a:lnTo>
                  <a:lnTo>
                    <a:pt x="160195" y="375571"/>
                  </a:lnTo>
                  <a:lnTo>
                    <a:pt x="209842" y="364109"/>
                  </a:lnTo>
                  <a:lnTo>
                    <a:pt x="259672" y="353703"/>
                  </a:lnTo>
                  <a:lnTo>
                    <a:pt x="309668" y="344354"/>
                  </a:lnTo>
                  <a:lnTo>
                    <a:pt x="359814" y="336063"/>
                  </a:lnTo>
                  <a:lnTo>
                    <a:pt x="410093" y="328830"/>
                  </a:lnTo>
                  <a:lnTo>
                    <a:pt x="460488" y="322656"/>
                  </a:lnTo>
                  <a:lnTo>
                    <a:pt x="510983" y="317541"/>
                  </a:lnTo>
                  <a:lnTo>
                    <a:pt x="561560" y="313486"/>
                  </a:lnTo>
                  <a:lnTo>
                    <a:pt x="612202" y="310493"/>
                  </a:lnTo>
                  <a:lnTo>
                    <a:pt x="662893" y="308560"/>
                  </a:lnTo>
                  <a:lnTo>
                    <a:pt x="713617" y="307690"/>
                  </a:lnTo>
                  <a:lnTo>
                    <a:pt x="764356" y="307883"/>
                  </a:lnTo>
                  <a:lnTo>
                    <a:pt x="815093" y="309138"/>
                  </a:lnTo>
                  <a:lnTo>
                    <a:pt x="865812" y="311458"/>
                  </a:lnTo>
                  <a:lnTo>
                    <a:pt x="916495" y="314843"/>
                  </a:lnTo>
                  <a:lnTo>
                    <a:pt x="967127" y="319292"/>
                  </a:lnTo>
                  <a:lnTo>
                    <a:pt x="1017690" y="324808"/>
                  </a:lnTo>
                  <a:lnTo>
                    <a:pt x="1068168" y="331390"/>
                  </a:lnTo>
                  <a:lnTo>
                    <a:pt x="1118543" y="339040"/>
                  </a:lnTo>
                  <a:lnTo>
                    <a:pt x="1168800" y="347757"/>
                  </a:lnTo>
                  <a:lnTo>
                    <a:pt x="1218920" y="357543"/>
                  </a:lnTo>
                  <a:lnTo>
                    <a:pt x="1177975" y="500164"/>
                  </a:lnTo>
                  <a:lnTo>
                    <a:pt x="1428813" y="294500"/>
                  </a:lnTo>
                  <a:lnTo>
                    <a:pt x="132156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641542" y="1184181"/>
              <a:ext cx="1429385" cy="500380"/>
            </a:xfrm>
            <a:custGeom>
              <a:avLst/>
              <a:gdLst/>
              <a:ahLst/>
              <a:cxnLst/>
              <a:rect l="l" t="t" r="r" b="b"/>
              <a:pathLst>
                <a:path w="1429384" h="500380">
                  <a:moveTo>
                    <a:pt x="0" y="187337"/>
                  </a:moveTo>
                  <a:lnTo>
                    <a:pt x="48186" y="173995"/>
                  </a:lnTo>
                  <a:lnTo>
                    <a:pt x="96564" y="161579"/>
                  </a:lnTo>
                  <a:lnTo>
                    <a:pt x="145119" y="150089"/>
                  </a:lnTo>
                  <a:lnTo>
                    <a:pt x="193840" y="139527"/>
                  </a:lnTo>
                  <a:lnTo>
                    <a:pt x="242712" y="129892"/>
                  </a:lnTo>
                  <a:lnTo>
                    <a:pt x="291722" y="121185"/>
                  </a:lnTo>
                  <a:lnTo>
                    <a:pt x="340857" y="113407"/>
                  </a:lnTo>
                  <a:lnTo>
                    <a:pt x="390104" y="106558"/>
                  </a:lnTo>
                  <a:lnTo>
                    <a:pt x="439450" y="100638"/>
                  </a:lnTo>
                  <a:lnTo>
                    <a:pt x="488881" y="95648"/>
                  </a:lnTo>
                  <a:lnTo>
                    <a:pt x="538384" y="91589"/>
                  </a:lnTo>
                  <a:lnTo>
                    <a:pt x="587946" y="88460"/>
                  </a:lnTo>
                  <a:lnTo>
                    <a:pt x="637554" y="86263"/>
                  </a:lnTo>
                  <a:lnTo>
                    <a:pt x="687194" y="84997"/>
                  </a:lnTo>
                  <a:lnTo>
                    <a:pt x="736854" y="84663"/>
                  </a:lnTo>
                  <a:lnTo>
                    <a:pt x="786520" y="85262"/>
                  </a:lnTo>
                  <a:lnTo>
                    <a:pt x="836178" y="86794"/>
                  </a:lnTo>
                  <a:lnTo>
                    <a:pt x="885817" y="89260"/>
                  </a:lnTo>
                  <a:lnTo>
                    <a:pt x="935421" y="92659"/>
                  </a:lnTo>
                  <a:lnTo>
                    <a:pt x="984979" y="96993"/>
                  </a:lnTo>
                  <a:lnTo>
                    <a:pt x="1034477" y="102262"/>
                  </a:lnTo>
                  <a:lnTo>
                    <a:pt x="1083902" y="108466"/>
                  </a:lnTo>
                  <a:lnTo>
                    <a:pt x="1133240" y="115606"/>
                  </a:lnTo>
                  <a:lnTo>
                    <a:pt x="1182479" y="123683"/>
                  </a:lnTo>
                  <a:lnTo>
                    <a:pt x="1231604" y="132696"/>
                  </a:lnTo>
                  <a:lnTo>
                    <a:pt x="1280604" y="142646"/>
                  </a:lnTo>
                  <a:lnTo>
                    <a:pt x="1321562" y="0"/>
                  </a:lnTo>
                  <a:lnTo>
                    <a:pt x="1428813" y="294500"/>
                  </a:lnTo>
                  <a:lnTo>
                    <a:pt x="1177975" y="500164"/>
                  </a:lnTo>
                  <a:lnTo>
                    <a:pt x="1218920" y="357543"/>
                  </a:lnTo>
                  <a:lnTo>
                    <a:pt x="1168800" y="347757"/>
                  </a:lnTo>
                  <a:lnTo>
                    <a:pt x="1118543" y="339040"/>
                  </a:lnTo>
                  <a:lnTo>
                    <a:pt x="1068168" y="331390"/>
                  </a:lnTo>
                  <a:lnTo>
                    <a:pt x="1017690" y="324808"/>
                  </a:lnTo>
                  <a:lnTo>
                    <a:pt x="967127" y="319292"/>
                  </a:lnTo>
                  <a:lnTo>
                    <a:pt x="916495" y="314843"/>
                  </a:lnTo>
                  <a:lnTo>
                    <a:pt x="865812" y="311458"/>
                  </a:lnTo>
                  <a:lnTo>
                    <a:pt x="815093" y="309138"/>
                  </a:lnTo>
                  <a:lnTo>
                    <a:pt x="764356" y="307883"/>
                  </a:lnTo>
                  <a:lnTo>
                    <a:pt x="713617" y="307690"/>
                  </a:lnTo>
                  <a:lnTo>
                    <a:pt x="662893" y="308560"/>
                  </a:lnTo>
                  <a:lnTo>
                    <a:pt x="612202" y="310493"/>
                  </a:lnTo>
                  <a:lnTo>
                    <a:pt x="561560" y="313486"/>
                  </a:lnTo>
                  <a:lnTo>
                    <a:pt x="510983" y="317541"/>
                  </a:lnTo>
                  <a:lnTo>
                    <a:pt x="460488" y="322656"/>
                  </a:lnTo>
                  <a:lnTo>
                    <a:pt x="410093" y="328830"/>
                  </a:lnTo>
                  <a:lnTo>
                    <a:pt x="359814" y="336063"/>
                  </a:lnTo>
                  <a:lnTo>
                    <a:pt x="309668" y="344354"/>
                  </a:lnTo>
                  <a:lnTo>
                    <a:pt x="259672" y="353703"/>
                  </a:lnTo>
                  <a:lnTo>
                    <a:pt x="209842" y="364109"/>
                  </a:lnTo>
                  <a:lnTo>
                    <a:pt x="160195" y="375571"/>
                  </a:lnTo>
                  <a:lnTo>
                    <a:pt x="110748" y="388089"/>
                  </a:lnTo>
                  <a:lnTo>
                    <a:pt x="61518" y="401662"/>
                  </a:lnTo>
                  <a:lnTo>
                    <a:pt x="0" y="187337"/>
                  </a:lnTo>
                  <a:close/>
                </a:path>
              </a:pathLst>
            </a:custGeom>
            <a:ln w="12699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662239" y="5878530"/>
            <a:ext cx="951230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10">
                <a:latin typeface="Arial"/>
                <a:cs typeface="Arial"/>
              </a:rPr>
              <a:t>necessary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563580" y="5911793"/>
            <a:ext cx="1062990" cy="4095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34950" marR="5080" indent="-222885">
              <a:lnSpc>
                <a:spcPts val="1450"/>
              </a:lnSpc>
              <a:spcBef>
                <a:spcPts val="210"/>
              </a:spcBef>
            </a:pPr>
            <a:r>
              <a:rPr dirty="0" sz="1400">
                <a:latin typeface="Arial"/>
                <a:cs typeface="Arial"/>
              </a:rPr>
              <a:t>Evaluate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0">
                <a:latin typeface="Arial"/>
                <a:cs typeface="Arial"/>
              </a:rPr>
              <a:t>Archive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144185" y="5911793"/>
            <a:ext cx="1003935" cy="4095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45720" marR="5080" indent="-33655">
              <a:lnSpc>
                <a:spcPts val="1450"/>
              </a:lnSpc>
              <a:spcBef>
                <a:spcPts val="210"/>
              </a:spcBef>
            </a:pPr>
            <a:r>
              <a:rPr dirty="0" sz="1400">
                <a:latin typeface="Arial"/>
                <a:cs typeface="Arial"/>
              </a:rPr>
              <a:t>Analyze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0">
                <a:latin typeface="Arial"/>
                <a:cs typeface="Arial"/>
              </a:rPr>
              <a:t>Collaborate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1383223"/>
            <a:ext cx="28854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 b="1">
                <a:solidFill>
                  <a:srgbClr val="000000"/>
                </a:solidFill>
                <a:latin typeface="Arial"/>
                <a:cs typeface="Arial"/>
              </a:rPr>
              <a:t>Resources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6782" y="2389220"/>
            <a:ext cx="10118725" cy="3137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dirty="0" sz="2800">
                <a:latin typeface="Arial"/>
                <a:cs typeface="Arial"/>
              </a:rPr>
              <a:t>NIH:</a:t>
            </a:r>
            <a:r>
              <a:rPr dirty="0" sz="2800" spc="70">
                <a:latin typeface="Arial"/>
                <a:cs typeface="Arial"/>
              </a:rPr>
              <a:t> </a:t>
            </a: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https://grants.nih.gov/grants/guide/notice-</a:t>
            </a:r>
            <a:r>
              <a:rPr dirty="0" u="sng" sz="2800" spc="-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files/NOT-</a:t>
            </a:r>
            <a:r>
              <a:rPr dirty="0" u="sng" sz="280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OD-21-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5"/>
              </a:lnSpc>
            </a:pP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013.html</a:t>
            </a:r>
            <a:endParaRPr sz="2800">
              <a:latin typeface="Arial"/>
              <a:cs typeface="Arial"/>
            </a:endParaRPr>
          </a:p>
          <a:p>
            <a:pPr marL="12700" marR="219075">
              <a:lnSpc>
                <a:spcPts val="3020"/>
              </a:lnSpc>
              <a:spcBef>
                <a:spcPts val="1040"/>
              </a:spcBef>
            </a:pPr>
            <a:r>
              <a:rPr dirty="0" sz="2800">
                <a:latin typeface="Arial"/>
                <a:cs typeface="Arial"/>
              </a:rPr>
              <a:t>NSF:</a:t>
            </a:r>
            <a:r>
              <a:rPr dirty="0" sz="2800" spc="235">
                <a:latin typeface="Arial"/>
                <a:cs typeface="Arial"/>
              </a:rPr>
              <a:t> </a:t>
            </a:r>
            <a:r>
              <a:rPr dirty="0" u="sng" sz="2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https://new.nsf.gov/funding/data-management-</a:t>
            </a: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plan#nsfs-</a:t>
            </a:r>
            <a:r>
              <a:rPr dirty="0" u="none" sz="2800" spc="-1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data-sharing-policy-</a:t>
            </a:r>
            <a:r>
              <a:rPr dirty="0" u="sng" sz="280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1c8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2800">
                <a:latin typeface="Arial"/>
                <a:cs typeface="Arial"/>
              </a:rPr>
              <a:t>NOAA:</a:t>
            </a:r>
            <a:r>
              <a:rPr dirty="0" u="sng" sz="28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https://nosc.noaa.gov/EDMC/PD.DSP.php</a:t>
            </a:r>
            <a:endParaRPr sz="2800">
              <a:latin typeface="Arial"/>
              <a:cs typeface="Arial"/>
            </a:endParaRPr>
          </a:p>
          <a:p>
            <a:pPr marL="12700" marR="283845" indent="-635">
              <a:lnSpc>
                <a:spcPts val="3020"/>
              </a:lnSpc>
              <a:spcBef>
                <a:spcPts val="1045"/>
              </a:spcBef>
            </a:pPr>
            <a:r>
              <a:rPr dirty="0" sz="2800">
                <a:latin typeface="Arial"/>
                <a:cs typeface="Arial"/>
              </a:rPr>
              <a:t>FAU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DOR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Policies: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u="sng" sz="2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https://www.fau.edu/research/policies-and-</a:t>
            </a:r>
            <a:r>
              <a:rPr dirty="0" u="none" sz="2800" spc="-2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procedures/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6977" y="1650372"/>
            <a:ext cx="7049134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51935" algn="l"/>
              </a:tabLst>
            </a:pP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dirty="0" sz="4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4400" spc="-10" b="1">
                <a:solidFill>
                  <a:srgbClr val="FFFFFF"/>
                </a:solidFill>
                <a:latin typeface="Arial"/>
                <a:cs typeface="Arial"/>
              </a:rPr>
              <a:t>Discussion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8227" y="5130598"/>
            <a:ext cx="43402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FAU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Protection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Program 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researchintegrity@fau.edu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8227" y="5953557"/>
            <a:ext cx="4538980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https://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www.fau.edu/research-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admin/research-integrity/human-subjects-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irb/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01846" y="3395524"/>
            <a:ext cx="379920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FAU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Technology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https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://www.fau.edu/oit/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128002" y="5130598"/>
            <a:ext cx="3998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FAU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Responsible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Conduct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128002" y="5679237"/>
            <a:ext cx="3776979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https://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www.fau.edu/research-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admin/research-integrity/responsible- conduct-of-research/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33694" y="3736457"/>
            <a:ext cx="7634605" cy="1398905"/>
          </a:xfrm>
          <a:prstGeom prst="rect">
            <a:avLst/>
          </a:prstGeom>
        </p:spPr>
        <p:txBody>
          <a:bodyPr wrap="square" lIns="0" tIns="2495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dirty="0" sz="4800">
                <a:solidFill>
                  <a:srgbClr val="EBEBEB"/>
                </a:solidFill>
                <a:latin typeface="Century Gothic"/>
                <a:cs typeface="Century Gothic"/>
              </a:rPr>
              <a:t>FAU</a:t>
            </a:r>
            <a:r>
              <a:rPr dirty="0" sz="4800" spc="-114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dirty="0" sz="4800">
                <a:solidFill>
                  <a:srgbClr val="EBEBEB"/>
                </a:solidFill>
                <a:latin typeface="Century Gothic"/>
                <a:cs typeface="Century Gothic"/>
              </a:rPr>
              <a:t>Research</a:t>
            </a:r>
            <a:r>
              <a:rPr dirty="0" sz="4800" spc="-95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dirty="0" sz="4800" spc="-10">
                <a:solidFill>
                  <a:srgbClr val="EBEBEB"/>
                </a:solidFill>
                <a:latin typeface="Century Gothic"/>
                <a:cs typeface="Century Gothic"/>
              </a:rPr>
              <a:t>Computing</a:t>
            </a:r>
            <a:endParaRPr sz="4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2000">
                <a:solidFill>
                  <a:srgbClr val="ACD333"/>
                </a:solidFill>
                <a:latin typeface="Century Gothic"/>
                <a:cs typeface="Century Gothic"/>
              </a:rPr>
              <a:t>RESEARCH</a:t>
            </a:r>
            <a:r>
              <a:rPr dirty="0" sz="2000" spc="-65">
                <a:solidFill>
                  <a:srgbClr val="ACD333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ACD333"/>
                </a:solidFill>
                <a:latin typeface="Century Gothic"/>
                <a:cs typeface="Century Gothic"/>
              </a:rPr>
              <a:t>COMPUTING</a:t>
            </a:r>
            <a:r>
              <a:rPr dirty="0" sz="2000" spc="-55">
                <a:solidFill>
                  <a:srgbClr val="ACD333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ACD333"/>
                </a:solidFill>
                <a:latin typeface="Century Gothic"/>
                <a:cs typeface="Century Gothic"/>
              </a:rPr>
              <a:t>AT</a:t>
            </a:r>
            <a:r>
              <a:rPr dirty="0" sz="2000" spc="-55">
                <a:solidFill>
                  <a:srgbClr val="ACD333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ACD333"/>
                </a:solidFill>
                <a:latin typeface="Century Gothic"/>
                <a:cs typeface="Century Gothic"/>
              </a:rPr>
              <a:t>FLORIDA</a:t>
            </a:r>
            <a:r>
              <a:rPr dirty="0" sz="2000" spc="-55">
                <a:solidFill>
                  <a:srgbClr val="ACD333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ACD333"/>
                </a:solidFill>
                <a:latin typeface="Century Gothic"/>
                <a:cs typeface="Century Gothic"/>
              </a:rPr>
              <a:t>ATLANTIC</a:t>
            </a:r>
            <a:r>
              <a:rPr dirty="0" sz="2000" spc="-80">
                <a:solidFill>
                  <a:srgbClr val="ACD333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ACD333"/>
                </a:solidFill>
                <a:latin typeface="Century Gothic"/>
                <a:cs typeface="Century Gothic"/>
              </a:rPr>
              <a:t>UNIVERSITY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381109" y="6447593"/>
            <a:ext cx="465772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5"/>
              </a:lnSpc>
            </a:pP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OFFICE</a:t>
            </a:r>
            <a:r>
              <a:rPr dirty="0" sz="1800" spc="-3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INFORMATION</a:t>
            </a:r>
            <a:r>
              <a:rPr dirty="0" sz="18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TECHNOLOGY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2483" y="541019"/>
            <a:ext cx="571499" cy="5714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Services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182052" y="2050985"/>
            <a:ext cx="12344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ACD333"/>
                </a:solidFill>
                <a:latin typeface="Century Gothic"/>
                <a:cs typeface="Century Gothic"/>
              </a:rPr>
              <a:t>General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82052" y="2515615"/>
            <a:ext cx="4075429" cy="35369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r>
              <a:rPr dirty="0" sz="18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Gbps</a:t>
            </a:r>
            <a:r>
              <a:rPr dirty="0" sz="18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Network</a:t>
            </a:r>
            <a:r>
              <a:rPr dirty="0" sz="18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Uplink</a:t>
            </a:r>
            <a:r>
              <a:rPr dirty="0" sz="18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8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Florida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Lambda</a:t>
            </a:r>
            <a:r>
              <a:rPr dirty="0" sz="18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entury Gothic"/>
                <a:cs typeface="Century Gothic"/>
              </a:rPr>
              <a:t>Rail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100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Gbps</a:t>
            </a:r>
            <a:r>
              <a:rPr dirty="0" sz="18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entury Gothic"/>
                <a:cs typeface="Century Gothic"/>
              </a:rPr>
              <a:t>Core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78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Various</a:t>
            </a:r>
            <a:r>
              <a:rPr dirty="0" sz="18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Intel</a:t>
            </a:r>
            <a:r>
              <a:rPr dirty="0" sz="18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CPU’s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79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AMD</a:t>
            </a:r>
            <a:r>
              <a:rPr dirty="0" sz="18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dirty="0" sz="18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EPYC</a:t>
            </a:r>
            <a:r>
              <a:rPr dirty="0" sz="18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(6,500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cores)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78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NVIDIA</a:t>
            </a:r>
            <a:r>
              <a:rPr dirty="0" sz="18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A100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dirty="0" sz="18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~18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78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NVIDIA</a:t>
            </a:r>
            <a:r>
              <a:rPr dirty="0" sz="18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V100 -</a:t>
            </a:r>
            <a:r>
              <a:rPr dirty="0" sz="18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48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79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SLURM</a:t>
            </a:r>
            <a:r>
              <a:rPr dirty="0" sz="18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SCHEDULING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78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Open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OnDemand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78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SSH</a:t>
            </a:r>
            <a:r>
              <a:rPr dirty="0" sz="18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Console</a:t>
            </a:r>
            <a:r>
              <a:rPr dirty="0" sz="18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Access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33234" y="2050985"/>
            <a:ext cx="27273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ACD333"/>
                </a:solidFill>
                <a:latin typeface="Century Gothic"/>
                <a:cs typeface="Century Gothic"/>
              </a:rPr>
              <a:t>HPC</a:t>
            </a:r>
            <a:r>
              <a:rPr dirty="0" sz="2400" spc="-45">
                <a:solidFill>
                  <a:srgbClr val="ACD333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ACD333"/>
                </a:solidFill>
                <a:latin typeface="Century Gothic"/>
                <a:cs typeface="Century Gothic"/>
              </a:rPr>
              <a:t>Cluster</a:t>
            </a:r>
            <a:r>
              <a:rPr dirty="0" sz="2400" spc="-50">
                <a:solidFill>
                  <a:srgbClr val="ACD333"/>
                </a:solidFill>
                <a:latin typeface="Century Gothic"/>
                <a:cs typeface="Century Gothic"/>
              </a:rPr>
              <a:t> </a:t>
            </a:r>
            <a:r>
              <a:rPr dirty="0" sz="2400" spc="-20">
                <a:solidFill>
                  <a:srgbClr val="ACD333"/>
                </a:solidFill>
                <a:latin typeface="Century Gothic"/>
                <a:cs typeface="Century Gothic"/>
              </a:rPr>
              <a:t>KOKO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4040" y="2752344"/>
            <a:ext cx="4396727" cy="329641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381109" y="6447593"/>
            <a:ext cx="465772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5"/>
              </a:lnSpc>
            </a:pP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OFFICE</a:t>
            </a:r>
            <a:r>
              <a:rPr dirty="0" sz="1800" spc="-3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INFORMATION</a:t>
            </a:r>
            <a:r>
              <a:rPr dirty="0" sz="18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TECHNOLOGY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Team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381109" y="6447593"/>
            <a:ext cx="465772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5"/>
              </a:lnSpc>
            </a:pP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OFFICE</a:t>
            </a:r>
            <a:r>
              <a:rPr dirty="0" sz="1800" spc="-3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INFORMATION</a:t>
            </a:r>
            <a:r>
              <a:rPr dirty="0" sz="18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TECHNOLOGY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82052" y="2079842"/>
            <a:ext cx="5410835" cy="3582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2403475" indent="-342900">
              <a:lnSpc>
                <a:spcPct val="100000"/>
              </a:lnSpc>
              <a:spcBef>
                <a:spcPts val="105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James</a:t>
            </a:r>
            <a:r>
              <a:rPr dirty="0" sz="20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Mauser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Systems</a:t>
            </a:r>
            <a:r>
              <a:rPr dirty="0" sz="20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Administrator</a:t>
            </a:r>
            <a:endParaRPr sz="20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95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Skyler</a:t>
            </a:r>
            <a:r>
              <a:rPr dirty="0" sz="20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Paulus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Systems</a:t>
            </a:r>
            <a:r>
              <a:rPr dirty="0" sz="20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Administrator</a:t>
            </a:r>
            <a:endParaRPr sz="20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Bahareh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Yaseen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Saadatmand-Mashhadi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Research</a:t>
            </a:r>
            <a:r>
              <a:rPr dirty="0" sz="20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Facilitator,</a:t>
            </a:r>
            <a:r>
              <a:rPr dirty="0" sz="2000" spc="-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BioInformatics</a:t>
            </a:r>
            <a:endParaRPr sz="20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Chris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Johnson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Form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Development</a:t>
            </a:r>
            <a:endParaRPr sz="2000">
              <a:latin typeface="Century Gothic"/>
              <a:cs typeface="Century Gothic"/>
            </a:endParaRPr>
          </a:p>
          <a:p>
            <a:pPr marL="355600" marR="3370579" indent="-342900">
              <a:lnSpc>
                <a:spcPct val="100000"/>
              </a:lnSpc>
              <a:spcBef>
                <a:spcPts val="995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Rhian</a:t>
            </a:r>
            <a:r>
              <a:rPr dirty="0" sz="20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Resnick Director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Open</a:t>
            </a:r>
            <a:r>
              <a:rPr dirty="0" spc="-25"/>
              <a:t> </a:t>
            </a:r>
            <a:r>
              <a:rPr dirty="0" spc="-10"/>
              <a:t>OnDemand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82052" y="2089022"/>
            <a:ext cx="39833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Provides</a:t>
            </a:r>
            <a:r>
              <a:rPr dirty="0" sz="18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8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web UI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8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clusters.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50163" y="2708148"/>
            <a:ext cx="11463655" cy="3548379"/>
            <a:chOff x="550163" y="2708148"/>
            <a:chExt cx="11463655" cy="3548379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4759" y="3429000"/>
              <a:ext cx="4396739" cy="68275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163" y="2708148"/>
              <a:ext cx="7772399" cy="229666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1292" y="4192524"/>
              <a:ext cx="7772387" cy="2063495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381109" y="6447593"/>
            <a:ext cx="465772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5"/>
              </a:lnSpc>
            </a:pP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OFFICE</a:t>
            </a:r>
            <a:r>
              <a:rPr dirty="0" sz="1800" spc="-3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INFORMATION</a:t>
            </a:r>
            <a:r>
              <a:rPr dirty="0" sz="18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TECHNOLOGY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24851" y="473546"/>
            <a:ext cx="91948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25">
                <a:solidFill>
                  <a:srgbClr val="EBEBEB"/>
                </a:solidFill>
                <a:latin typeface="Century Gothic"/>
                <a:cs typeface="Century Gothic"/>
              </a:rPr>
              <a:t>SSH</a:t>
            </a:r>
            <a:endParaRPr sz="4200">
              <a:latin typeface="Century Gothic"/>
              <a:cs typeface="Century Gothic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9303" y="2548128"/>
            <a:ext cx="8891015" cy="214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9303" y="1577340"/>
            <a:ext cx="6071615" cy="81229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381109" y="6447593"/>
            <a:ext cx="465772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5"/>
              </a:lnSpc>
            </a:pP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OFFICE</a:t>
            </a:r>
            <a:r>
              <a:rPr dirty="0" sz="1800" spc="-3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INFORMATION</a:t>
            </a:r>
            <a:r>
              <a:rPr dirty="0" sz="18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TECHNOLOGY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Storage</a:t>
            </a:r>
            <a:r>
              <a:rPr dirty="0" spc="-95"/>
              <a:t> </a:t>
            </a:r>
            <a:r>
              <a:rPr dirty="0" spc="-10"/>
              <a:t>(PowerScale)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381109" y="6447593"/>
            <a:ext cx="465772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5"/>
              </a:lnSpc>
            </a:pP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OFFICE</a:t>
            </a:r>
            <a:r>
              <a:rPr dirty="0" sz="1800" spc="-3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INFORMATION</a:t>
            </a:r>
            <a:r>
              <a:rPr dirty="0" sz="18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TECHNOLOGY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82052" y="1937996"/>
            <a:ext cx="5972175" cy="2571750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20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Home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 Scratch</a:t>
            </a:r>
            <a:endParaRPr sz="2000">
              <a:latin typeface="Century Gothic"/>
              <a:cs typeface="Century Gothic"/>
            </a:endParaRPr>
          </a:p>
          <a:p>
            <a:pPr lvl="1" marL="755015" indent="-285750">
              <a:lnSpc>
                <a:spcPct val="100000"/>
              </a:lnSpc>
              <a:spcBef>
                <a:spcPts val="1005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75501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60TB</a:t>
            </a:r>
            <a:r>
              <a:rPr dirty="0" sz="18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entury Gothic"/>
                <a:cs typeface="Century Gothic"/>
              </a:rPr>
              <a:t>NVME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Archive</a:t>
            </a:r>
            <a:endParaRPr sz="2000">
              <a:latin typeface="Century Gothic"/>
              <a:cs typeface="Century Gothic"/>
            </a:endParaRPr>
          </a:p>
          <a:p>
            <a:pPr lvl="1" marL="819785" indent="-350520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81978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822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TB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8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storage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90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Users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dirty="0" sz="20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50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GB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 quota</a:t>
            </a:r>
            <a:endParaRPr sz="20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Scratch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dirty="0" sz="20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300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GB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quota</a:t>
            </a:r>
            <a:r>
              <a:rPr dirty="0" sz="20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deleted</a:t>
            </a:r>
            <a:r>
              <a:rPr dirty="0" sz="20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after</a:t>
            </a:r>
            <a:r>
              <a:rPr dirty="0" sz="20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90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 days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Storage</a:t>
            </a:r>
            <a:r>
              <a:rPr dirty="0" spc="-50"/>
              <a:t> </a:t>
            </a:r>
            <a:r>
              <a:rPr dirty="0"/>
              <a:t>(Cloud</a:t>
            </a:r>
            <a:r>
              <a:rPr dirty="0" spc="-60"/>
              <a:t> </a:t>
            </a:r>
            <a:r>
              <a:rPr dirty="0" spc="-20"/>
              <a:t>Nas)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381109" y="6447593"/>
            <a:ext cx="465772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5"/>
              </a:lnSpc>
            </a:pP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OFFICE</a:t>
            </a:r>
            <a:r>
              <a:rPr dirty="0" sz="1800" spc="-3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INFORMATION</a:t>
            </a:r>
            <a:r>
              <a:rPr dirty="0" sz="18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TECHNOLOGY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82052" y="1938057"/>
            <a:ext cx="8790305" cy="421132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80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Archive</a:t>
            </a:r>
            <a:endParaRPr sz="2000">
              <a:latin typeface="Century Gothic"/>
              <a:cs typeface="Century Gothic"/>
            </a:endParaRPr>
          </a:p>
          <a:p>
            <a:pPr lvl="1" marL="755015" indent="-285750">
              <a:lnSpc>
                <a:spcPct val="100000"/>
              </a:lnSpc>
              <a:spcBef>
                <a:spcPts val="785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75501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60TB</a:t>
            </a:r>
            <a:r>
              <a:rPr dirty="0" sz="18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entury Gothic"/>
                <a:cs typeface="Century Gothic"/>
              </a:rPr>
              <a:t>NVME</a:t>
            </a:r>
            <a:endParaRPr sz="1800">
              <a:latin typeface="Century Gothic"/>
              <a:cs typeface="Century Gothic"/>
            </a:endParaRPr>
          </a:p>
          <a:p>
            <a:pPr lvl="1" marL="755015" indent="-285750">
              <a:lnSpc>
                <a:spcPct val="100000"/>
              </a:lnSpc>
              <a:spcBef>
                <a:spcPts val="78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75501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Basically</a:t>
            </a:r>
            <a:r>
              <a:rPr dirty="0" sz="1800" spc="-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Unlimited</a:t>
            </a:r>
            <a:r>
              <a:rPr dirty="0" sz="18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Cloud</a:t>
            </a:r>
            <a:r>
              <a:rPr dirty="0" sz="18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Storage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Archive</a:t>
            </a:r>
            <a:endParaRPr sz="2000">
              <a:latin typeface="Century Gothic"/>
              <a:cs typeface="Century Gothic"/>
            </a:endParaRPr>
          </a:p>
          <a:p>
            <a:pPr lvl="1" marL="755015" indent="-285750">
              <a:lnSpc>
                <a:spcPct val="100000"/>
              </a:lnSpc>
              <a:spcBef>
                <a:spcPts val="79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75501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dirty="0" sz="18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Backups:</a:t>
            </a:r>
            <a:r>
              <a:rPr dirty="0" sz="18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$13.33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dirty="0" sz="18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TB</a:t>
            </a:r>
            <a:r>
              <a:rPr dirty="0" sz="18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dirty="0" sz="18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Month</a:t>
            </a:r>
            <a:endParaRPr sz="1800">
              <a:latin typeface="Century Gothic"/>
              <a:cs typeface="Century Gothic"/>
            </a:endParaRPr>
          </a:p>
          <a:p>
            <a:pPr lvl="1" marL="755015" indent="-285750">
              <a:lnSpc>
                <a:spcPct val="100000"/>
              </a:lnSpc>
              <a:spcBef>
                <a:spcPts val="78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75501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dirty="0" sz="18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Backups: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$31.50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dirty="0" sz="18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TB</a:t>
            </a:r>
            <a:r>
              <a:rPr dirty="0" sz="18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dirty="0" sz="18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Month</a:t>
            </a:r>
            <a:endParaRPr sz="1800">
              <a:latin typeface="Century Gothic"/>
              <a:cs typeface="Century Gothic"/>
            </a:endParaRPr>
          </a:p>
          <a:p>
            <a:pPr lvl="1" marL="755015" indent="-285750">
              <a:lnSpc>
                <a:spcPct val="100000"/>
              </a:lnSpc>
              <a:spcBef>
                <a:spcPts val="79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75501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Backups</a:t>
            </a:r>
            <a:r>
              <a:rPr dirty="0" sz="18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8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Replication:</a:t>
            </a:r>
            <a:r>
              <a:rPr dirty="0" sz="18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$63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dirty="0" sz="18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TB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dirty="0" sz="18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Month</a:t>
            </a:r>
            <a:endParaRPr sz="1800">
              <a:latin typeface="Century Gothic"/>
              <a:cs typeface="Century Gothic"/>
            </a:endParaRPr>
          </a:p>
          <a:p>
            <a:pPr marL="355600" marR="5080" indent="-342900">
              <a:lnSpc>
                <a:spcPts val="2160"/>
              </a:lnSpc>
              <a:spcBef>
                <a:spcPts val="1019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Most</a:t>
            </a:r>
            <a:r>
              <a:rPr dirty="0" sz="20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users</a:t>
            </a:r>
            <a:r>
              <a:rPr dirty="0" sz="20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dirty="0" sz="20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receive</a:t>
            </a:r>
            <a:r>
              <a:rPr dirty="0" sz="20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300</a:t>
            </a:r>
            <a:r>
              <a:rPr dirty="0" sz="20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GB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20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complimentary</a:t>
            </a:r>
            <a:r>
              <a:rPr dirty="0" sz="200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storage</a:t>
            </a:r>
            <a:r>
              <a:rPr dirty="0" sz="20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archive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20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long</a:t>
            </a:r>
            <a:r>
              <a:rPr dirty="0" sz="20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20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they</a:t>
            </a:r>
            <a:r>
              <a:rPr dirty="0" sz="20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connected</a:t>
            </a:r>
            <a:r>
              <a:rPr dirty="0" sz="20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0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0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dirty="0" sz="20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funded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research</a:t>
            </a:r>
            <a:r>
              <a:rPr dirty="0" sz="20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activity.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(as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determined</a:t>
            </a:r>
            <a:r>
              <a:rPr dirty="0" sz="20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0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Research</a:t>
            </a:r>
            <a:r>
              <a:rPr dirty="0" sz="20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Computing</a:t>
            </a:r>
            <a:r>
              <a:rPr dirty="0" sz="20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Team,</a:t>
            </a:r>
            <a:r>
              <a:rPr dirty="0" sz="20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we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very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liberal</a:t>
            </a:r>
            <a:r>
              <a:rPr dirty="0" sz="20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dirty="0" sz="20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this</a:t>
            </a:r>
            <a:r>
              <a:rPr dirty="0" sz="20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definition,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just</a:t>
            </a:r>
            <a:r>
              <a:rPr dirty="0" sz="20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protects</a:t>
            </a:r>
            <a:r>
              <a:rPr dirty="0" sz="20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dirty="0" sz="20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storage</a:t>
            </a:r>
            <a:r>
              <a:rPr dirty="0" sz="20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system</a:t>
            </a:r>
            <a:r>
              <a:rPr dirty="0" sz="200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from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abuse)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511" y="1383223"/>
            <a:ext cx="93167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000000"/>
                </a:solidFill>
                <a:latin typeface="Arial"/>
                <a:cs typeface="Arial"/>
              </a:rPr>
              <a:t>Data</a:t>
            </a:r>
            <a:r>
              <a:rPr dirty="0" sz="4400" spc="-4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rial"/>
                <a:cs typeface="Arial"/>
              </a:rPr>
              <a:t>Integrity</a:t>
            </a:r>
            <a:r>
              <a:rPr dirty="0" sz="4400" spc="-4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rial"/>
                <a:cs typeface="Arial"/>
              </a:rPr>
              <a:t>vs</a:t>
            </a:r>
            <a:r>
              <a:rPr dirty="0" sz="4400" spc="-4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rial"/>
                <a:cs typeface="Arial"/>
              </a:rPr>
              <a:t>Data</a:t>
            </a:r>
            <a:r>
              <a:rPr dirty="0" sz="4400" spc="-4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391317"/>
            <a:ext cx="4486910" cy="309562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2800" i="1">
                <a:solidFill>
                  <a:srgbClr val="C00000"/>
                </a:solidFill>
                <a:latin typeface="Arial"/>
                <a:cs typeface="Arial"/>
              </a:rPr>
              <a:t>Data</a:t>
            </a:r>
            <a:r>
              <a:rPr dirty="0" sz="2800" spc="-55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C00000"/>
                </a:solidFill>
                <a:latin typeface="Arial"/>
                <a:cs typeface="Arial"/>
              </a:rPr>
              <a:t>Integrity</a:t>
            </a:r>
            <a:r>
              <a:rPr dirty="0" sz="2800" spc="-1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030"/>
              </a:lnSpc>
              <a:spcBef>
                <a:spcPts val="1035"/>
              </a:spcBef>
            </a:pP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accuracy,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reliability,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consistency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data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over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its </a:t>
            </a:r>
            <a:r>
              <a:rPr dirty="0" sz="2800">
                <a:latin typeface="Arial"/>
                <a:cs typeface="Arial"/>
              </a:rPr>
              <a:t>entire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life-cycle.</a:t>
            </a:r>
            <a:endParaRPr sz="2800">
              <a:latin typeface="Arial"/>
              <a:cs typeface="Arial"/>
            </a:endParaRPr>
          </a:p>
          <a:p>
            <a:pPr marL="12700" marR="134620">
              <a:lnSpc>
                <a:spcPts val="3030"/>
              </a:lnSpc>
              <a:spcBef>
                <a:spcPts val="994"/>
              </a:spcBef>
            </a:pPr>
            <a:r>
              <a:rPr dirty="0" sz="2800">
                <a:latin typeface="Arial"/>
                <a:cs typeface="Arial"/>
              </a:rPr>
              <a:t>Ensures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accuracy, </a:t>
            </a:r>
            <a:r>
              <a:rPr dirty="0" sz="2800">
                <a:latin typeface="Arial"/>
                <a:cs typeface="Arial"/>
              </a:rPr>
              <a:t>completeness,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consistency,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validity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data.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50776" y="2392028"/>
            <a:ext cx="4939030" cy="258381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2800" i="1">
                <a:solidFill>
                  <a:srgbClr val="006FC0"/>
                </a:solidFill>
                <a:latin typeface="Arial"/>
                <a:cs typeface="Arial"/>
              </a:rPr>
              <a:t>Data</a:t>
            </a:r>
            <a:r>
              <a:rPr dirty="0" sz="2800" spc="-5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006FC0"/>
                </a:solidFill>
                <a:latin typeface="Arial"/>
                <a:cs typeface="Arial"/>
              </a:rPr>
              <a:t>Management</a:t>
            </a:r>
            <a:r>
              <a:rPr dirty="0" sz="2800" spc="-1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030"/>
              </a:lnSpc>
              <a:spcBef>
                <a:spcPts val="1035"/>
              </a:spcBef>
            </a:pP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practice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collecting, </a:t>
            </a:r>
            <a:r>
              <a:rPr dirty="0" sz="2800">
                <a:latin typeface="Arial"/>
                <a:cs typeface="Arial"/>
              </a:rPr>
              <a:t>organizing,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accessing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data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support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productivity, </a:t>
            </a:r>
            <a:r>
              <a:rPr dirty="0" sz="2800" spc="-20">
                <a:latin typeface="Arial"/>
                <a:cs typeface="Arial"/>
              </a:rPr>
              <a:t>efficiency,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decision- making.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Software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381109" y="6447593"/>
            <a:ext cx="465772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5"/>
              </a:lnSpc>
            </a:pP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OFFICE</a:t>
            </a:r>
            <a:r>
              <a:rPr dirty="0" sz="1800" spc="-3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INFORMATION</a:t>
            </a:r>
            <a:r>
              <a:rPr dirty="0" sz="18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TECHNOLOGY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82052" y="1953959"/>
            <a:ext cx="7628890" cy="391160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95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Machine</a:t>
            </a:r>
            <a:r>
              <a:rPr dirty="0" sz="2000" spc="-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Learning</a:t>
            </a:r>
            <a:endParaRPr sz="20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Big</a:t>
            </a:r>
            <a:r>
              <a:rPr dirty="0" sz="20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Data</a:t>
            </a:r>
            <a:endParaRPr sz="20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Intel</a:t>
            </a:r>
            <a:r>
              <a:rPr dirty="0" sz="20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Compilers</a:t>
            </a:r>
            <a:endParaRPr sz="20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 spc="-25">
                <a:solidFill>
                  <a:srgbClr val="FFFFFF"/>
                </a:solidFill>
                <a:latin typeface="Century Gothic"/>
                <a:cs typeface="Century Gothic"/>
              </a:rPr>
              <a:t>MPI</a:t>
            </a:r>
            <a:endParaRPr sz="20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OpenMP</a:t>
            </a:r>
            <a:endParaRPr sz="20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HPC,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HTC,</a:t>
            </a:r>
            <a:r>
              <a:rPr dirty="0" sz="20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Graphics</a:t>
            </a:r>
            <a:endParaRPr sz="20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Install</a:t>
            </a:r>
            <a:r>
              <a:rPr dirty="0" sz="20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home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directory</a:t>
            </a:r>
            <a:endParaRPr sz="20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Install</a:t>
            </a:r>
            <a:r>
              <a:rPr dirty="0" sz="20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group</a:t>
            </a:r>
            <a:r>
              <a:rPr dirty="0" sz="20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directory</a:t>
            </a:r>
            <a:endParaRPr sz="20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Install</a:t>
            </a:r>
            <a:r>
              <a:rPr dirty="0" sz="20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0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entire</a:t>
            </a:r>
            <a:r>
              <a:rPr dirty="0" sz="20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cluster</a:t>
            </a:r>
            <a:r>
              <a:rPr dirty="0" sz="20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sharing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dirty="0" sz="20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others</a:t>
            </a:r>
            <a:r>
              <a:rPr dirty="0" sz="20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(upon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request)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8411" y="1431036"/>
            <a:ext cx="10640695" cy="4525010"/>
            <a:chOff x="248411" y="1431036"/>
            <a:chExt cx="10640695" cy="45250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1" y="1431036"/>
              <a:ext cx="7772399" cy="399592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0192" y="1760220"/>
              <a:ext cx="4018787" cy="419557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Remote</a:t>
            </a:r>
            <a:r>
              <a:rPr dirty="0" spc="-30"/>
              <a:t> </a:t>
            </a:r>
            <a:r>
              <a:rPr dirty="0"/>
              <a:t>Desktop</a:t>
            </a:r>
            <a:r>
              <a:rPr dirty="0" spc="-45"/>
              <a:t> </a:t>
            </a:r>
            <a:r>
              <a:rPr dirty="0"/>
              <a:t>via</a:t>
            </a:r>
            <a:r>
              <a:rPr dirty="0" spc="-35"/>
              <a:t> </a:t>
            </a:r>
            <a:r>
              <a:rPr dirty="0" spc="-10"/>
              <a:t>OnDemand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381109" y="6447593"/>
            <a:ext cx="465772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5"/>
              </a:lnSpc>
            </a:pP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OFFICE</a:t>
            </a:r>
            <a:r>
              <a:rPr dirty="0" sz="1800" spc="-3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INFORMATION</a:t>
            </a:r>
            <a:r>
              <a:rPr dirty="0" sz="18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TECHNOLOGY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Email</a:t>
            </a:r>
            <a:r>
              <a:rPr dirty="0" spc="-30"/>
              <a:t> </a:t>
            </a:r>
            <a:r>
              <a:rPr dirty="0" spc="-10"/>
              <a:t>Notifications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2832" y="2052827"/>
            <a:ext cx="8508491" cy="419557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381109" y="6447593"/>
            <a:ext cx="465772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5"/>
              </a:lnSpc>
            </a:pP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OFFICE</a:t>
            </a:r>
            <a:r>
              <a:rPr dirty="0" sz="1800" spc="-3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INFORMATION</a:t>
            </a:r>
            <a:r>
              <a:rPr dirty="0" sz="18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TECHNOLOGY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Costs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381109" y="6447593"/>
            <a:ext cx="465772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5"/>
              </a:lnSpc>
            </a:pP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OFFICE</a:t>
            </a:r>
            <a:r>
              <a:rPr dirty="0" sz="1800" spc="-3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INFORMATION</a:t>
            </a:r>
            <a:r>
              <a:rPr dirty="0" sz="18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TECHNOLOGY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82052" y="2052410"/>
            <a:ext cx="8215630" cy="406971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355600" marR="24130" indent="-342900">
              <a:lnSpc>
                <a:spcPts val="2050"/>
              </a:lnSpc>
              <a:spcBef>
                <a:spcPts val="355"/>
              </a:spcBef>
              <a:buClr>
                <a:srgbClr val="ACD333"/>
              </a:buClr>
              <a:buSzPct val="78947"/>
              <a:buFont typeface="Wingdings 3"/>
              <a:buChar char=""/>
              <a:tabLst>
                <a:tab pos="355600" algn="l"/>
              </a:tabLst>
            </a:pP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Everything</a:t>
            </a:r>
            <a:r>
              <a:rPr dirty="0" sz="19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we</a:t>
            </a:r>
            <a:r>
              <a:rPr dirty="0" sz="19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offer</a:t>
            </a:r>
            <a:r>
              <a:rPr dirty="0" sz="19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has</a:t>
            </a:r>
            <a:r>
              <a:rPr dirty="0" sz="19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free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introductory</a:t>
            </a:r>
            <a:r>
              <a:rPr dirty="0" sz="19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tier</a:t>
            </a:r>
            <a:r>
              <a:rPr dirty="0" sz="19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help</a:t>
            </a:r>
            <a:r>
              <a:rPr dirty="0" sz="19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spring</a:t>
            </a:r>
            <a:r>
              <a:rPr dirty="0" sz="19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entury Gothic"/>
                <a:cs typeface="Century Gothic"/>
              </a:rPr>
              <a:t>board research.</a:t>
            </a:r>
            <a:endParaRPr sz="19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740"/>
              </a:spcBef>
              <a:buClr>
                <a:srgbClr val="ACD333"/>
              </a:buClr>
              <a:buSzPct val="78947"/>
              <a:buFont typeface="Wingdings 3"/>
              <a:buChar char=""/>
              <a:tabLst>
                <a:tab pos="354965" algn="l"/>
              </a:tabLst>
            </a:pP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But</a:t>
            </a:r>
            <a:r>
              <a:rPr dirty="0" sz="19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some things</a:t>
            </a:r>
            <a:r>
              <a:rPr dirty="0" sz="19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have</a:t>
            </a:r>
            <a:r>
              <a:rPr dirty="0" sz="19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9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cost</a:t>
            </a:r>
            <a:r>
              <a:rPr dirty="0" sz="1900" spc="-10">
                <a:solidFill>
                  <a:srgbClr val="FFFFFF"/>
                </a:solidFill>
                <a:latin typeface="Century Gothic"/>
                <a:cs typeface="Century Gothic"/>
              </a:rPr>
              <a:t> regardless.</a:t>
            </a:r>
            <a:endParaRPr sz="1900">
              <a:latin typeface="Century Gothic"/>
              <a:cs typeface="Century Gothic"/>
            </a:endParaRPr>
          </a:p>
          <a:p>
            <a:pPr marL="469265" marR="502920" indent="-457200">
              <a:lnSpc>
                <a:spcPts val="2050"/>
              </a:lnSpc>
              <a:spcBef>
                <a:spcPts val="1040"/>
              </a:spcBef>
              <a:buClr>
                <a:srgbClr val="ACD333"/>
              </a:buClr>
              <a:buSzPct val="78947"/>
              <a:buAutoNum type="arabicPeriod"/>
              <a:tabLst>
                <a:tab pos="469265" algn="l"/>
              </a:tabLst>
            </a:pP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Secure</a:t>
            </a:r>
            <a:r>
              <a:rPr dirty="0" sz="19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Virtual</a:t>
            </a:r>
            <a:r>
              <a:rPr dirty="0" sz="19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Deskop</a:t>
            </a:r>
            <a:r>
              <a:rPr dirty="0" sz="19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9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cost</a:t>
            </a:r>
            <a:r>
              <a:rPr dirty="0" sz="19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9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$168.50</a:t>
            </a:r>
            <a:r>
              <a:rPr dirty="0" sz="19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core</a:t>
            </a:r>
            <a:r>
              <a:rPr dirty="0" sz="19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entury Gothic"/>
                <a:cs typeface="Century Gothic"/>
              </a:rPr>
              <a:t>year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(Includes</a:t>
            </a:r>
            <a:r>
              <a:rPr dirty="0" sz="19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4GB</a:t>
            </a:r>
            <a:r>
              <a:rPr dirty="0" sz="19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9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memory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dirty="0" sz="19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entury Gothic"/>
                <a:cs typeface="Century Gothic"/>
              </a:rPr>
              <a:t>core)</a:t>
            </a:r>
            <a:endParaRPr sz="1900">
              <a:latin typeface="Century Gothic"/>
              <a:cs typeface="Century Gothic"/>
            </a:endParaRPr>
          </a:p>
          <a:p>
            <a:pPr marL="469265" indent="-456565">
              <a:lnSpc>
                <a:spcPct val="100000"/>
              </a:lnSpc>
              <a:spcBef>
                <a:spcPts val="740"/>
              </a:spcBef>
              <a:buClr>
                <a:srgbClr val="ACD333"/>
              </a:buClr>
              <a:buSzPct val="78947"/>
              <a:buAutoNum type="arabicPeriod"/>
              <a:tabLst>
                <a:tab pos="469265" algn="l"/>
              </a:tabLst>
            </a:pP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Storage</a:t>
            </a:r>
            <a:r>
              <a:rPr dirty="0" sz="19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over</a:t>
            </a:r>
            <a:r>
              <a:rPr dirty="0" sz="19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300</a:t>
            </a:r>
            <a:r>
              <a:rPr dirty="0" sz="19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GB</a:t>
            </a:r>
            <a:r>
              <a:rPr dirty="0" sz="19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$160</a:t>
            </a:r>
            <a:r>
              <a:rPr dirty="0" sz="19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dirty="0" sz="19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TB /</a:t>
            </a:r>
            <a:r>
              <a:rPr dirty="0" sz="19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entury Gothic"/>
                <a:cs typeface="Century Gothic"/>
              </a:rPr>
              <a:t>Year</a:t>
            </a:r>
            <a:endParaRPr sz="1900">
              <a:latin typeface="Century Gothic"/>
              <a:cs typeface="Century Gothic"/>
            </a:endParaRPr>
          </a:p>
          <a:p>
            <a:pPr marL="469265" indent="-456565">
              <a:lnSpc>
                <a:spcPct val="100000"/>
              </a:lnSpc>
              <a:spcBef>
                <a:spcPts val="765"/>
              </a:spcBef>
              <a:buClr>
                <a:srgbClr val="ACD333"/>
              </a:buClr>
              <a:buSzPct val="78947"/>
              <a:buAutoNum type="arabicPeriod"/>
              <a:tabLst>
                <a:tab pos="469265" algn="l"/>
              </a:tabLst>
            </a:pP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Prioritized</a:t>
            </a:r>
            <a:r>
              <a:rPr dirty="0" sz="19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Compute $116</a:t>
            </a:r>
            <a:r>
              <a:rPr dirty="0" sz="19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dirty="0" sz="19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CPU</a:t>
            </a:r>
            <a:r>
              <a:rPr dirty="0" sz="19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Core</a:t>
            </a:r>
            <a:r>
              <a:rPr dirty="0" sz="19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dirty="0" sz="19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entury Gothic"/>
                <a:cs typeface="Century Gothic"/>
              </a:rPr>
              <a:t>Year</a:t>
            </a:r>
            <a:endParaRPr sz="1900">
              <a:latin typeface="Century Gothic"/>
              <a:cs typeface="Century Gothic"/>
            </a:endParaRPr>
          </a:p>
          <a:p>
            <a:pPr marL="469265" marR="5080" indent="-457200">
              <a:lnSpc>
                <a:spcPts val="2050"/>
              </a:lnSpc>
              <a:spcBef>
                <a:spcPts val="1040"/>
              </a:spcBef>
              <a:buClr>
                <a:srgbClr val="ACD333"/>
              </a:buClr>
              <a:buSzPct val="78947"/>
              <a:buAutoNum type="arabicPeriod"/>
              <a:tabLst>
                <a:tab pos="469265" algn="l"/>
              </a:tabLst>
            </a:pP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Prioritized</a:t>
            </a:r>
            <a:r>
              <a:rPr dirty="0" sz="19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GPU</a:t>
            </a:r>
            <a:r>
              <a:rPr dirty="0" sz="19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$1,024</a:t>
            </a:r>
            <a:r>
              <a:rPr dirty="0" sz="19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dirty="0" sz="19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GPU</a:t>
            </a:r>
            <a:r>
              <a:rPr dirty="0" sz="19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dirty="0" sz="19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Year</a:t>
            </a:r>
            <a:r>
              <a:rPr dirty="0" sz="19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(this</a:t>
            </a:r>
            <a:r>
              <a:rPr dirty="0" sz="19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gets</a:t>
            </a:r>
            <a:r>
              <a:rPr dirty="0" sz="19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interesting</a:t>
            </a:r>
            <a:r>
              <a:rPr dirty="0" sz="19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entury Gothic"/>
                <a:cs typeface="Century Gothic"/>
              </a:rPr>
              <a:t>when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comparing</a:t>
            </a:r>
            <a:r>
              <a:rPr dirty="0" sz="19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models,</a:t>
            </a:r>
            <a:r>
              <a:rPr dirty="0" sz="19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dirty="0" sz="19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reach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out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9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us.</a:t>
            </a:r>
            <a:r>
              <a:rPr dirty="0" sz="19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dirty="0" sz="19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r>
              <a:rPr dirty="0" sz="19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190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based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19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entury Gothic"/>
                <a:cs typeface="Century Gothic"/>
              </a:rPr>
              <a:t>UF’s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GPU</a:t>
            </a:r>
            <a:r>
              <a:rPr dirty="0" sz="19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unit</a:t>
            </a:r>
            <a:r>
              <a:rPr dirty="0" sz="19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model,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more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information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19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entury Gothic"/>
                <a:cs typeface="Century Gothic"/>
              </a:rPr>
              <a:t>request)</a:t>
            </a:r>
            <a:endParaRPr sz="1900">
              <a:latin typeface="Century Gothic"/>
              <a:cs typeface="Century Gothic"/>
            </a:endParaRPr>
          </a:p>
          <a:p>
            <a:pPr marL="469265" indent="-456565">
              <a:lnSpc>
                <a:spcPct val="100000"/>
              </a:lnSpc>
              <a:spcBef>
                <a:spcPts val="745"/>
              </a:spcBef>
              <a:buClr>
                <a:srgbClr val="ACD333"/>
              </a:buClr>
              <a:buSzPct val="78947"/>
              <a:buAutoNum type="arabicPeriod"/>
              <a:tabLst>
                <a:tab pos="469265" algn="l"/>
              </a:tabLst>
            </a:pP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Consultation:</a:t>
            </a:r>
            <a:r>
              <a:rPr dirty="0" sz="19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$60</a:t>
            </a:r>
            <a:r>
              <a:rPr dirty="0" sz="190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entury Gothic"/>
                <a:cs typeface="Century Gothic"/>
              </a:rPr>
              <a:t>hour</a:t>
            </a:r>
            <a:endParaRPr sz="1900">
              <a:latin typeface="Century Gothic"/>
              <a:cs typeface="Century Gothic"/>
            </a:endParaRPr>
          </a:p>
          <a:p>
            <a:pPr marL="469265" indent="-456565">
              <a:lnSpc>
                <a:spcPct val="100000"/>
              </a:lnSpc>
              <a:spcBef>
                <a:spcPts val="765"/>
              </a:spcBef>
              <a:buClr>
                <a:srgbClr val="ACD333"/>
              </a:buClr>
              <a:buSzPct val="78947"/>
              <a:buAutoNum type="arabicPeriod"/>
              <a:tabLst>
                <a:tab pos="469265" algn="l"/>
              </a:tabLst>
            </a:pP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Data</a:t>
            </a:r>
            <a:r>
              <a:rPr dirty="0" sz="19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Center</a:t>
            </a:r>
            <a:r>
              <a:rPr dirty="0" sz="19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Hosting:</a:t>
            </a:r>
            <a:r>
              <a:rPr dirty="0" sz="19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$16</a:t>
            </a:r>
            <a:r>
              <a:rPr dirty="0" sz="19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dirty="0" sz="19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dirty="0" sz="19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minimum</a:t>
            </a:r>
            <a:r>
              <a:rPr dirty="0" sz="19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9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Century Gothic"/>
                <a:cs typeface="Century Gothic"/>
              </a:rPr>
              <a:t>4U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Links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 spc="-10"/>
              <a:t>Disclaimers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381109" y="6447593"/>
            <a:ext cx="465772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5"/>
              </a:lnSpc>
            </a:pP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OFFICE</a:t>
            </a:r>
            <a:r>
              <a:rPr dirty="0" sz="1800" spc="-3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INFORMATION</a:t>
            </a:r>
            <a:r>
              <a:rPr dirty="0" sz="18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TECHNOLOGY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dirty="0" u="none">
                <a:solidFill>
                  <a:srgbClr val="FFFFFF"/>
                </a:solidFill>
              </a:rPr>
              <a:t>Cyber</a:t>
            </a:r>
            <a:r>
              <a:rPr dirty="0" u="none" spc="-60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Infrastructure</a:t>
            </a:r>
            <a:r>
              <a:rPr dirty="0" u="none" spc="-65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Plan</a:t>
            </a:r>
            <a:r>
              <a:rPr dirty="0" u="none" spc="-60">
                <a:solidFill>
                  <a:srgbClr val="FFFFFF"/>
                </a:solidFill>
              </a:rPr>
              <a:t> </a:t>
            </a:r>
            <a:r>
              <a:rPr dirty="0" u="none" spc="-10">
                <a:solidFill>
                  <a:srgbClr val="FFFFFF"/>
                </a:solidFill>
              </a:rPr>
              <a:t>2017-2022: </a:t>
            </a:r>
            <a:r>
              <a:rPr dirty="0" spc="-10">
                <a:hlinkClick r:id="rId2"/>
              </a:rPr>
              <a:t>https://helpdesk.fau.edu/TDClient/2061/Portal/KB/ArticleDet?ID=141</a:t>
            </a:r>
            <a:r>
              <a:rPr dirty="0" u="none" spc="-10"/>
              <a:t> </a:t>
            </a:r>
            <a:r>
              <a:rPr dirty="0" spc="-25">
                <a:hlinkClick r:id="rId2"/>
              </a:rPr>
              <a:t>481</a:t>
            </a:r>
          </a:p>
          <a:p>
            <a:pPr marL="355600" marR="5080" indent="-342900">
              <a:lnSpc>
                <a:spcPct val="100000"/>
              </a:lnSpc>
              <a:spcBef>
                <a:spcPts val="995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dirty="0" u="none" spc="-10">
                <a:solidFill>
                  <a:srgbClr val="FFFFFF"/>
                </a:solidFill>
              </a:rPr>
              <a:t>Services: </a:t>
            </a:r>
            <a:r>
              <a:rPr dirty="0" spc="-10">
                <a:hlinkClick r:id="rId3"/>
              </a:rPr>
              <a:t>https://helpdesk.fau.edu/TDClient/2061/Portal/KB/ArticleDet?ID=142</a:t>
            </a:r>
            <a:r>
              <a:rPr dirty="0" u="none" spc="-10"/>
              <a:t> </a:t>
            </a:r>
            <a:r>
              <a:rPr dirty="0" spc="-25">
                <a:hlinkClick r:id="rId3"/>
              </a:rPr>
              <a:t>149</a:t>
            </a:r>
          </a:p>
          <a:p>
            <a:pPr marL="355600" marR="361950">
              <a:lnSpc>
                <a:spcPct val="100000"/>
              </a:lnSpc>
            </a:pPr>
            <a:r>
              <a:rPr dirty="0" u="none">
                <a:solidFill>
                  <a:srgbClr val="FFFFFF"/>
                </a:solidFill>
              </a:rPr>
              <a:t>All</a:t>
            </a:r>
            <a:r>
              <a:rPr dirty="0" u="none" spc="-45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costs</a:t>
            </a:r>
            <a:r>
              <a:rPr dirty="0" u="none" spc="-45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were</a:t>
            </a:r>
            <a:r>
              <a:rPr dirty="0" u="none" spc="-40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FAU</a:t>
            </a:r>
            <a:r>
              <a:rPr dirty="0" u="none" spc="-15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internal</a:t>
            </a:r>
            <a:r>
              <a:rPr dirty="0" u="none" spc="-55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costs,</a:t>
            </a:r>
            <a:r>
              <a:rPr dirty="0" u="none" spc="-65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fees</a:t>
            </a:r>
            <a:r>
              <a:rPr dirty="0" u="none" spc="-35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are</a:t>
            </a:r>
            <a:r>
              <a:rPr dirty="0" u="none" spc="-40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~20%</a:t>
            </a:r>
            <a:r>
              <a:rPr dirty="0" u="none" spc="-30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higher</a:t>
            </a:r>
            <a:r>
              <a:rPr dirty="0" u="none" spc="-25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for</a:t>
            </a:r>
            <a:r>
              <a:rPr dirty="0" u="none" spc="-25">
                <a:solidFill>
                  <a:srgbClr val="FFFFFF"/>
                </a:solidFill>
              </a:rPr>
              <a:t> </a:t>
            </a:r>
            <a:r>
              <a:rPr dirty="0" u="none" spc="-10">
                <a:solidFill>
                  <a:srgbClr val="FFFFFF"/>
                </a:solidFill>
              </a:rPr>
              <a:t>external entities.</a:t>
            </a:r>
          </a:p>
          <a:p>
            <a:pPr marL="355600" marR="277495">
              <a:lnSpc>
                <a:spcPct val="100000"/>
              </a:lnSpc>
            </a:pPr>
            <a:r>
              <a:rPr dirty="0" u="none">
                <a:solidFill>
                  <a:srgbClr val="FFFFFF"/>
                </a:solidFill>
              </a:rPr>
              <a:t>We</a:t>
            </a:r>
            <a:r>
              <a:rPr dirty="0" u="none" spc="20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are</a:t>
            </a:r>
            <a:r>
              <a:rPr dirty="0" u="none" spc="-60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working</a:t>
            </a:r>
            <a:r>
              <a:rPr dirty="0" u="none" spc="-40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on</a:t>
            </a:r>
            <a:r>
              <a:rPr dirty="0" u="none" spc="-25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new</a:t>
            </a:r>
            <a:r>
              <a:rPr dirty="0" u="none" spc="-60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grant</a:t>
            </a:r>
            <a:r>
              <a:rPr dirty="0" u="none" spc="-35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funded</a:t>
            </a:r>
            <a:r>
              <a:rPr dirty="0" u="none" spc="-50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research</a:t>
            </a:r>
            <a:r>
              <a:rPr dirty="0" u="none" spc="-60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pricing.</a:t>
            </a:r>
            <a:r>
              <a:rPr dirty="0" u="none" spc="-25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This</a:t>
            </a:r>
            <a:r>
              <a:rPr dirty="0" u="none" spc="-35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is</a:t>
            </a:r>
            <a:r>
              <a:rPr dirty="0" u="none" spc="-50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still</a:t>
            </a:r>
            <a:r>
              <a:rPr dirty="0" u="none" spc="-65">
                <a:solidFill>
                  <a:srgbClr val="FFFFFF"/>
                </a:solidFill>
              </a:rPr>
              <a:t> </a:t>
            </a:r>
            <a:r>
              <a:rPr dirty="0" u="none" spc="-50">
                <a:solidFill>
                  <a:srgbClr val="FFFFFF"/>
                </a:solidFill>
              </a:rPr>
              <a:t>a </a:t>
            </a:r>
            <a:r>
              <a:rPr dirty="0" u="none">
                <a:solidFill>
                  <a:srgbClr val="FFFFFF"/>
                </a:solidFill>
              </a:rPr>
              <a:t>work</a:t>
            </a:r>
            <a:r>
              <a:rPr dirty="0" u="none" spc="-35">
                <a:solidFill>
                  <a:srgbClr val="FFFFFF"/>
                </a:solidFill>
              </a:rPr>
              <a:t> </a:t>
            </a:r>
            <a:r>
              <a:rPr dirty="0" u="none">
                <a:solidFill>
                  <a:srgbClr val="FFFFFF"/>
                </a:solidFill>
              </a:rPr>
              <a:t>in</a:t>
            </a:r>
            <a:r>
              <a:rPr dirty="0" u="none" spc="-15">
                <a:solidFill>
                  <a:srgbClr val="FFFFFF"/>
                </a:solidFill>
              </a:rPr>
              <a:t> </a:t>
            </a:r>
            <a:r>
              <a:rPr dirty="0" u="none" spc="-10">
                <a:solidFill>
                  <a:srgbClr val="FFFFFF"/>
                </a:solidFill>
              </a:rPr>
              <a:t>progress.</a:t>
            </a:r>
          </a:p>
          <a:p>
            <a:pPr marL="354965" indent="-342265">
              <a:lnSpc>
                <a:spcPct val="100000"/>
              </a:lnSpc>
              <a:spcBef>
                <a:spcPts val="1005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dirty="0" u="none">
                <a:solidFill>
                  <a:srgbClr val="FFFFFF"/>
                </a:solidFill>
              </a:rPr>
              <a:t>Docs:</a:t>
            </a:r>
            <a:r>
              <a:rPr dirty="0" u="none" spc="-20">
                <a:solidFill>
                  <a:srgbClr val="FFFFFF"/>
                </a:solidFill>
              </a:rPr>
              <a:t> </a:t>
            </a:r>
            <a:r>
              <a:rPr dirty="0" spc="-10">
                <a:hlinkClick r:id="rId4"/>
              </a:rPr>
              <a:t>https://hpc.fau.edu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1308547"/>
            <a:ext cx="3554095" cy="863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740"/>
              </a:lnSpc>
              <a:spcBef>
                <a:spcPts val="95"/>
              </a:spcBef>
            </a:pPr>
            <a:r>
              <a:rPr dirty="0" sz="4000" b="1">
                <a:solidFill>
                  <a:srgbClr val="000000"/>
                </a:solidFill>
                <a:latin typeface="Arial"/>
                <a:cs typeface="Arial"/>
              </a:rPr>
              <a:t>Research</a:t>
            </a:r>
            <a:r>
              <a:rPr dirty="0" sz="4000" spc="-12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000" spc="-20" b="1">
                <a:solidFill>
                  <a:srgbClr val="000000"/>
                </a:solidFill>
                <a:latin typeface="Arial"/>
                <a:cs typeface="Arial"/>
              </a:rPr>
              <a:t>Data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1860"/>
              </a:lnSpc>
            </a:pPr>
            <a:r>
              <a:rPr dirty="0" sz="1600" b="1">
                <a:solidFill>
                  <a:srgbClr val="000000"/>
                </a:solidFill>
                <a:latin typeface="Arial"/>
                <a:cs typeface="Arial"/>
              </a:rPr>
              <a:t>FAU</a:t>
            </a:r>
            <a:r>
              <a:rPr dirty="0" sz="1600" spc="-4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0000"/>
                </a:solidFill>
                <a:latin typeface="Arial"/>
                <a:cs typeface="Arial"/>
              </a:rPr>
              <a:t>DOR</a:t>
            </a:r>
            <a:r>
              <a:rPr dirty="0" sz="1600" spc="-7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0000"/>
                </a:solidFill>
                <a:latin typeface="Arial"/>
                <a:cs typeface="Arial"/>
              </a:rPr>
              <a:t>Policy</a:t>
            </a:r>
            <a:r>
              <a:rPr dirty="0" sz="1600" spc="-6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0000"/>
                </a:solidFill>
                <a:latin typeface="Arial"/>
                <a:cs typeface="Arial"/>
              </a:rPr>
              <a:t>10.1.6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6939" y="2352644"/>
            <a:ext cx="10351135" cy="340296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241300" marR="575310" indent="-228600">
              <a:lnSpc>
                <a:spcPts val="2500"/>
              </a:lnSpc>
              <a:spcBef>
                <a:spcPts val="705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Recorded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factual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information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commonly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accepted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scientific </a:t>
            </a:r>
            <a:r>
              <a:rPr dirty="0" sz="2600">
                <a:latin typeface="Arial"/>
                <a:cs typeface="Arial"/>
              </a:rPr>
              <a:t>community</a:t>
            </a:r>
            <a:r>
              <a:rPr dirty="0" sz="2600" spc="-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as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necessary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reconstruct,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evaluate,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validate </a:t>
            </a:r>
            <a:r>
              <a:rPr dirty="0" sz="2600">
                <a:latin typeface="Arial"/>
                <a:cs typeface="Arial"/>
              </a:rPr>
              <a:t>research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findings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results,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regardless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media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on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which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it </a:t>
            </a:r>
            <a:r>
              <a:rPr dirty="0" sz="2600">
                <a:latin typeface="Arial"/>
                <a:cs typeface="Arial"/>
              </a:rPr>
              <a:t>may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be</a:t>
            </a:r>
            <a:r>
              <a:rPr dirty="0" sz="2600" spc="-10">
                <a:latin typeface="Arial"/>
                <a:cs typeface="Arial"/>
              </a:rPr>
              <a:t> recorded.</a:t>
            </a:r>
            <a:endParaRPr sz="2600">
              <a:latin typeface="Arial"/>
              <a:cs typeface="Arial"/>
            </a:endParaRPr>
          </a:p>
          <a:p>
            <a:pPr marL="241300" marR="5080" indent="-228600">
              <a:lnSpc>
                <a:spcPts val="2500"/>
              </a:lnSpc>
              <a:spcBef>
                <a:spcPts val="980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Examples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Research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Data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include,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but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are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not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limited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to,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laboratory </a:t>
            </a:r>
            <a:r>
              <a:rPr dirty="0" sz="2600">
                <a:latin typeface="Arial"/>
                <a:cs typeface="Arial"/>
              </a:rPr>
              <a:t>notebooks,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notes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any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type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including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printouts,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specimens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any </a:t>
            </a:r>
            <a:r>
              <a:rPr dirty="0" sz="2600">
                <a:latin typeface="Arial"/>
                <a:cs typeface="Arial"/>
              </a:rPr>
              <a:t>type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including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organisms,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photographs,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reagents,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digital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images, </a:t>
            </a:r>
            <a:r>
              <a:rPr dirty="0" sz="2600">
                <a:latin typeface="Arial"/>
                <a:cs typeface="Arial"/>
              </a:rPr>
              <a:t>protocols,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numbers,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graphs,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charts,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numerical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raw</a:t>
            </a:r>
            <a:r>
              <a:rPr dirty="0" sz="2600" spc="-10">
                <a:latin typeface="Arial"/>
                <a:cs typeface="Arial"/>
              </a:rPr>
              <a:t> experimental </a:t>
            </a:r>
            <a:r>
              <a:rPr dirty="0" sz="2600">
                <a:latin typeface="Arial"/>
                <a:cs typeface="Arial"/>
              </a:rPr>
              <a:t>results,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instrumental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outputs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from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which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Research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Data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can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be </a:t>
            </a:r>
            <a:r>
              <a:rPr dirty="0" sz="2600">
                <a:latin typeface="Arial"/>
                <a:cs typeface="Arial"/>
              </a:rPr>
              <a:t>derived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other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deliverables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under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sponsored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agreements.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934036" y="1436239"/>
            <a:ext cx="779780" cy="45085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91440" marR="5080" indent="-79375">
              <a:lnSpc>
                <a:spcPts val="1550"/>
              </a:lnSpc>
              <a:spcBef>
                <a:spcPts val="360"/>
              </a:spcBef>
            </a:pPr>
            <a:r>
              <a:rPr dirty="0" sz="1500">
                <a:latin typeface="Arial"/>
                <a:cs typeface="Arial"/>
              </a:rPr>
              <a:t>Plan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10">
                <a:latin typeface="Arial"/>
                <a:cs typeface="Arial"/>
              </a:rPr>
              <a:t>Design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778232" y="2044256"/>
            <a:ext cx="899794" cy="1222375"/>
            <a:chOff x="7778232" y="2044256"/>
            <a:chExt cx="899794" cy="1222375"/>
          </a:xfrm>
        </p:grpSpPr>
        <p:sp>
          <p:nvSpPr>
            <p:cNvPr id="5" name="object 5" descr=""/>
            <p:cNvSpPr/>
            <p:nvPr/>
          </p:nvSpPr>
          <p:spPr>
            <a:xfrm>
              <a:off x="7784582" y="2050606"/>
              <a:ext cx="887094" cy="1209675"/>
            </a:xfrm>
            <a:custGeom>
              <a:avLst/>
              <a:gdLst/>
              <a:ahLst/>
              <a:cxnLst/>
              <a:rect l="l" t="t" r="r" b="b"/>
              <a:pathLst>
                <a:path w="887095" h="1209675">
                  <a:moveTo>
                    <a:pt x="155511" y="0"/>
                  </a:moveTo>
                  <a:lnTo>
                    <a:pt x="0" y="148107"/>
                  </a:lnTo>
                  <a:lnTo>
                    <a:pt x="34857" y="185519"/>
                  </a:lnTo>
                  <a:lnTo>
                    <a:pt x="68847" y="223642"/>
                  </a:lnTo>
                  <a:lnTo>
                    <a:pt x="101961" y="262461"/>
                  </a:lnTo>
                  <a:lnTo>
                    <a:pt x="134189" y="301959"/>
                  </a:lnTo>
                  <a:lnTo>
                    <a:pt x="165522" y="342121"/>
                  </a:lnTo>
                  <a:lnTo>
                    <a:pt x="195951" y="382931"/>
                  </a:lnTo>
                  <a:lnTo>
                    <a:pt x="225467" y="424373"/>
                  </a:lnTo>
                  <a:lnTo>
                    <a:pt x="254060" y="466433"/>
                  </a:lnTo>
                  <a:lnTo>
                    <a:pt x="281721" y="509093"/>
                  </a:lnTo>
                  <a:lnTo>
                    <a:pt x="308440" y="552339"/>
                  </a:lnTo>
                  <a:lnTo>
                    <a:pt x="334210" y="596154"/>
                  </a:lnTo>
                  <a:lnTo>
                    <a:pt x="359019" y="640523"/>
                  </a:lnTo>
                  <a:lnTo>
                    <a:pt x="382860" y="685430"/>
                  </a:lnTo>
                  <a:lnTo>
                    <a:pt x="405722" y="730860"/>
                  </a:lnTo>
                  <a:lnTo>
                    <a:pt x="427597" y="776797"/>
                  </a:lnTo>
                  <a:lnTo>
                    <a:pt x="448475" y="823224"/>
                  </a:lnTo>
                  <a:lnTo>
                    <a:pt x="468347" y="870127"/>
                  </a:lnTo>
                  <a:lnTo>
                    <a:pt x="487204" y="917489"/>
                  </a:lnTo>
                  <a:lnTo>
                    <a:pt x="505036" y="965295"/>
                  </a:lnTo>
                  <a:lnTo>
                    <a:pt x="521835" y="1013530"/>
                  </a:lnTo>
                  <a:lnTo>
                    <a:pt x="537591" y="1062177"/>
                  </a:lnTo>
                  <a:lnTo>
                    <a:pt x="398322" y="1094206"/>
                  </a:lnTo>
                  <a:lnTo>
                    <a:pt x="688632" y="1209636"/>
                  </a:lnTo>
                  <a:lnTo>
                    <a:pt x="886739" y="981887"/>
                  </a:lnTo>
                  <a:lnTo>
                    <a:pt x="747445" y="1013929"/>
                  </a:lnTo>
                  <a:lnTo>
                    <a:pt x="732537" y="966665"/>
                  </a:lnTo>
                  <a:lnTo>
                    <a:pt x="716729" y="919749"/>
                  </a:lnTo>
                  <a:lnTo>
                    <a:pt x="700029" y="873193"/>
                  </a:lnTo>
                  <a:lnTo>
                    <a:pt x="682442" y="827010"/>
                  </a:lnTo>
                  <a:lnTo>
                    <a:pt x="663977" y="781210"/>
                  </a:lnTo>
                  <a:lnTo>
                    <a:pt x="644640" y="735808"/>
                  </a:lnTo>
                  <a:lnTo>
                    <a:pt x="624438" y="690813"/>
                  </a:lnTo>
                  <a:lnTo>
                    <a:pt x="603379" y="646239"/>
                  </a:lnTo>
                  <a:lnTo>
                    <a:pt x="581469" y="602096"/>
                  </a:lnTo>
                  <a:lnTo>
                    <a:pt x="558715" y="558399"/>
                  </a:lnTo>
                  <a:lnTo>
                    <a:pt x="535125" y="515157"/>
                  </a:lnTo>
                  <a:lnTo>
                    <a:pt x="510705" y="472384"/>
                  </a:lnTo>
                  <a:lnTo>
                    <a:pt x="485462" y="430091"/>
                  </a:lnTo>
                  <a:lnTo>
                    <a:pt x="459404" y="388290"/>
                  </a:lnTo>
                  <a:lnTo>
                    <a:pt x="432537" y="346994"/>
                  </a:lnTo>
                  <a:lnTo>
                    <a:pt x="404869" y="306214"/>
                  </a:lnTo>
                  <a:lnTo>
                    <a:pt x="376406" y="265962"/>
                  </a:lnTo>
                  <a:lnTo>
                    <a:pt x="347156" y="226251"/>
                  </a:lnTo>
                  <a:lnTo>
                    <a:pt x="317125" y="187091"/>
                  </a:lnTo>
                  <a:lnTo>
                    <a:pt x="286321" y="148496"/>
                  </a:lnTo>
                  <a:lnTo>
                    <a:pt x="254751" y="110478"/>
                  </a:lnTo>
                  <a:lnTo>
                    <a:pt x="222421" y="73047"/>
                  </a:lnTo>
                  <a:lnTo>
                    <a:pt x="189339" y="36217"/>
                  </a:lnTo>
                  <a:lnTo>
                    <a:pt x="15551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784582" y="2050606"/>
              <a:ext cx="887094" cy="1209675"/>
            </a:xfrm>
            <a:custGeom>
              <a:avLst/>
              <a:gdLst/>
              <a:ahLst/>
              <a:cxnLst/>
              <a:rect l="l" t="t" r="r" b="b"/>
              <a:pathLst>
                <a:path w="887095" h="1209675">
                  <a:moveTo>
                    <a:pt x="155511" y="0"/>
                  </a:moveTo>
                  <a:lnTo>
                    <a:pt x="189339" y="36217"/>
                  </a:lnTo>
                  <a:lnTo>
                    <a:pt x="222421" y="73047"/>
                  </a:lnTo>
                  <a:lnTo>
                    <a:pt x="254751" y="110478"/>
                  </a:lnTo>
                  <a:lnTo>
                    <a:pt x="286321" y="148496"/>
                  </a:lnTo>
                  <a:lnTo>
                    <a:pt x="317125" y="187091"/>
                  </a:lnTo>
                  <a:lnTo>
                    <a:pt x="347156" y="226251"/>
                  </a:lnTo>
                  <a:lnTo>
                    <a:pt x="376406" y="265962"/>
                  </a:lnTo>
                  <a:lnTo>
                    <a:pt x="404869" y="306214"/>
                  </a:lnTo>
                  <a:lnTo>
                    <a:pt x="432537" y="346994"/>
                  </a:lnTo>
                  <a:lnTo>
                    <a:pt x="459404" y="388290"/>
                  </a:lnTo>
                  <a:lnTo>
                    <a:pt x="485462" y="430091"/>
                  </a:lnTo>
                  <a:lnTo>
                    <a:pt x="510705" y="472384"/>
                  </a:lnTo>
                  <a:lnTo>
                    <a:pt x="535125" y="515157"/>
                  </a:lnTo>
                  <a:lnTo>
                    <a:pt x="558715" y="558399"/>
                  </a:lnTo>
                  <a:lnTo>
                    <a:pt x="581469" y="602096"/>
                  </a:lnTo>
                  <a:lnTo>
                    <a:pt x="603379" y="646239"/>
                  </a:lnTo>
                  <a:lnTo>
                    <a:pt x="624438" y="690813"/>
                  </a:lnTo>
                  <a:lnTo>
                    <a:pt x="644640" y="735808"/>
                  </a:lnTo>
                  <a:lnTo>
                    <a:pt x="663977" y="781210"/>
                  </a:lnTo>
                  <a:lnTo>
                    <a:pt x="682442" y="827010"/>
                  </a:lnTo>
                  <a:lnTo>
                    <a:pt x="700029" y="873193"/>
                  </a:lnTo>
                  <a:lnTo>
                    <a:pt x="716729" y="919749"/>
                  </a:lnTo>
                  <a:lnTo>
                    <a:pt x="732537" y="966665"/>
                  </a:lnTo>
                  <a:lnTo>
                    <a:pt x="747445" y="1013929"/>
                  </a:lnTo>
                  <a:lnTo>
                    <a:pt x="886739" y="981887"/>
                  </a:lnTo>
                  <a:lnTo>
                    <a:pt x="688632" y="1209636"/>
                  </a:lnTo>
                  <a:lnTo>
                    <a:pt x="398322" y="1094206"/>
                  </a:lnTo>
                  <a:lnTo>
                    <a:pt x="537591" y="1062177"/>
                  </a:lnTo>
                  <a:lnTo>
                    <a:pt x="521835" y="1013530"/>
                  </a:lnTo>
                  <a:lnTo>
                    <a:pt x="505036" y="965295"/>
                  </a:lnTo>
                  <a:lnTo>
                    <a:pt x="487204" y="917489"/>
                  </a:lnTo>
                  <a:lnTo>
                    <a:pt x="468347" y="870127"/>
                  </a:lnTo>
                  <a:lnTo>
                    <a:pt x="448475" y="823224"/>
                  </a:lnTo>
                  <a:lnTo>
                    <a:pt x="427597" y="776797"/>
                  </a:lnTo>
                  <a:lnTo>
                    <a:pt x="405722" y="730860"/>
                  </a:lnTo>
                  <a:lnTo>
                    <a:pt x="382860" y="685430"/>
                  </a:lnTo>
                  <a:lnTo>
                    <a:pt x="359019" y="640523"/>
                  </a:lnTo>
                  <a:lnTo>
                    <a:pt x="334210" y="596154"/>
                  </a:lnTo>
                  <a:lnTo>
                    <a:pt x="308440" y="552339"/>
                  </a:lnTo>
                  <a:lnTo>
                    <a:pt x="281721" y="509093"/>
                  </a:lnTo>
                  <a:lnTo>
                    <a:pt x="254060" y="466433"/>
                  </a:lnTo>
                  <a:lnTo>
                    <a:pt x="225467" y="424373"/>
                  </a:lnTo>
                  <a:lnTo>
                    <a:pt x="195951" y="382931"/>
                  </a:lnTo>
                  <a:lnTo>
                    <a:pt x="165522" y="342121"/>
                  </a:lnTo>
                  <a:lnTo>
                    <a:pt x="134189" y="301959"/>
                  </a:lnTo>
                  <a:lnTo>
                    <a:pt x="101961" y="262461"/>
                  </a:lnTo>
                  <a:lnTo>
                    <a:pt x="68847" y="223642"/>
                  </a:lnTo>
                  <a:lnTo>
                    <a:pt x="34857" y="185519"/>
                  </a:lnTo>
                  <a:lnTo>
                    <a:pt x="0" y="148107"/>
                  </a:lnTo>
                  <a:lnTo>
                    <a:pt x="155511" y="0"/>
                  </a:lnTo>
                  <a:close/>
                </a:path>
              </a:pathLst>
            </a:custGeom>
            <a:ln w="126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8061854" y="3563896"/>
            <a:ext cx="981075" cy="45085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203200" marR="5080" indent="-190500">
              <a:lnSpc>
                <a:spcPts val="1550"/>
              </a:lnSpc>
              <a:spcBef>
                <a:spcPts val="359"/>
              </a:spcBef>
            </a:pPr>
            <a:r>
              <a:rPr dirty="0" sz="1500">
                <a:latin typeface="Arial"/>
                <a:cs typeface="Arial"/>
              </a:rPr>
              <a:t>Collect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10">
                <a:latin typeface="Arial"/>
                <a:cs typeface="Arial"/>
              </a:rPr>
              <a:t>Create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792307" y="4323234"/>
            <a:ext cx="792480" cy="1212215"/>
            <a:chOff x="7792307" y="4323234"/>
            <a:chExt cx="792480" cy="1212215"/>
          </a:xfrm>
        </p:grpSpPr>
        <p:sp>
          <p:nvSpPr>
            <p:cNvPr id="9" name="object 9" descr=""/>
            <p:cNvSpPr/>
            <p:nvPr/>
          </p:nvSpPr>
          <p:spPr>
            <a:xfrm>
              <a:off x="7798657" y="4329584"/>
              <a:ext cx="779780" cy="1199515"/>
            </a:xfrm>
            <a:custGeom>
              <a:avLst/>
              <a:gdLst/>
              <a:ahLst/>
              <a:cxnLst/>
              <a:rect l="l" t="t" r="r" b="b"/>
              <a:pathLst>
                <a:path w="779779" h="1199514">
                  <a:moveTo>
                    <a:pt x="569912" y="0"/>
                  </a:moveTo>
                  <a:lnTo>
                    <a:pt x="557906" y="49705"/>
                  </a:lnTo>
                  <a:lnTo>
                    <a:pt x="544828" y="99078"/>
                  </a:lnTo>
                  <a:lnTo>
                    <a:pt x="530687" y="148104"/>
                  </a:lnTo>
                  <a:lnTo>
                    <a:pt x="515491" y="196765"/>
                  </a:lnTo>
                  <a:lnTo>
                    <a:pt x="499248" y="245045"/>
                  </a:lnTo>
                  <a:lnTo>
                    <a:pt x="481966" y="292927"/>
                  </a:lnTo>
                  <a:lnTo>
                    <a:pt x="463652" y="340397"/>
                  </a:lnTo>
                  <a:lnTo>
                    <a:pt x="444315" y="387436"/>
                  </a:lnTo>
                  <a:lnTo>
                    <a:pt x="423964" y="434029"/>
                  </a:lnTo>
                  <a:lnTo>
                    <a:pt x="402605" y="480159"/>
                  </a:lnTo>
                  <a:lnTo>
                    <a:pt x="380247" y="525809"/>
                  </a:lnTo>
                  <a:lnTo>
                    <a:pt x="356898" y="570965"/>
                  </a:lnTo>
                  <a:lnTo>
                    <a:pt x="332565" y="615608"/>
                  </a:lnTo>
                  <a:lnTo>
                    <a:pt x="307258" y="659723"/>
                  </a:lnTo>
                  <a:lnTo>
                    <a:pt x="280984" y="703293"/>
                  </a:lnTo>
                  <a:lnTo>
                    <a:pt x="253751" y="746303"/>
                  </a:lnTo>
                  <a:lnTo>
                    <a:pt x="225566" y="788735"/>
                  </a:lnTo>
                  <a:lnTo>
                    <a:pt x="196439" y="830573"/>
                  </a:lnTo>
                  <a:lnTo>
                    <a:pt x="166377" y="871800"/>
                  </a:lnTo>
                  <a:lnTo>
                    <a:pt x="135387" y="912402"/>
                  </a:lnTo>
                  <a:lnTo>
                    <a:pt x="103479" y="952360"/>
                  </a:lnTo>
                  <a:lnTo>
                    <a:pt x="0" y="853795"/>
                  </a:lnTo>
                  <a:lnTo>
                    <a:pt x="63677" y="1159662"/>
                  </a:lnTo>
                  <a:lnTo>
                    <a:pt x="362915" y="1199438"/>
                  </a:lnTo>
                  <a:lnTo>
                    <a:pt x="259410" y="1100861"/>
                  </a:lnTo>
                  <a:lnTo>
                    <a:pt x="290630" y="1062373"/>
                  </a:lnTo>
                  <a:lnTo>
                    <a:pt x="321065" y="1023325"/>
                  </a:lnTo>
                  <a:lnTo>
                    <a:pt x="350707" y="983732"/>
                  </a:lnTo>
                  <a:lnTo>
                    <a:pt x="379550" y="943604"/>
                  </a:lnTo>
                  <a:lnTo>
                    <a:pt x="407588" y="902955"/>
                  </a:lnTo>
                  <a:lnTo>
                    <a:pt x="434815" y="861797"/>
                  </a:lnTo>
                  <a:lnTo>
                    <a:pt x="461225" y="820142"/>
                  </a:lnTo>
                  <a:lnTo>
                    <a:pt x="486812" y="778003"/>
                  </a:lnTo>
                  <a:lnTo>
                    <a:pt x="511569" y="735393"/>
                  </a:lnTo>
                  <a:lnTo>
                    <a:pt x="535491" y="692324"/>
                  </a:lnTo>
                  <a:lnTo>
                    <a:pt x="558570" y="648808"/>
                  </a:lnTo>
                  <a:lnTo>
                    <a:pt x="580802" y="604858"/>
                  </a:lnTo>
                  <a:lnTo>
                    <a:pt x="602180" y="560486"/>
                  </a:lnTo>
                  <a:lnTo>
                    <a:pt x="622698" y="515705"/>
                  </a:lnTo>
                  <a:lnTo>
                    <a:pt x="642349" y="470527"/>
                  </a:lnTo>
                  <a:lnTo>
                    <a:pt x="661128" y="424965"/>
                  </a:lnTo>
                  <a:lnTo>
                    <a:pt x="679028" y="379031"/>
                  </a:lnTo>
                  <a:lnTo>
                    <a:pt x="696043" y="332738"/>
                  </a:lnTo>
                  <a:lnTo>
                    <a:pt x="712167" y="286098"/>
                  </a:lnTo>
                  <a:lnTo>
                    <a:pt x="727394" y="239124"/>
                  </a:lnTo>
                  <a:lnTo>
                    <a:pt x="741718" y="191828"/>
                  </a:lnTo>
                  <a:lnTo>
                    <a:pt x="755132" y="144222"/>
                  </a:lnTo>
                  <a:lnTo>
                    <a:pt x="767631" y="96320"/>
                  </a:lnTo>
                  <a:lnTo>
                    <a:pt x="779208" y="48133"/>
                  </a:lnTo>
                  <a:lnTo>
                    <a:pt x="569912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798657" y="4329584"/>
              <a:ext cx="779780" cy="1199515"/>
            </a:xfrm>
            <a:custGeom>
              <a:avLst/>
              <a:gdLst/>
              <a:ahLst/>
              <a:cxnLst/>
              <a:rect l="l" t="t" r="r" b="b"/>
              <a:pathLst>
                <a:path w="779779" h="1199514">
                  <a:moveTo>
                    <a:pt x="779208" y="48133"/>
                  </a:moveTo>
                  <a:lnTo>
                    <a:pt x="767631" y="96320"/>
                  </a:lnTo>
                  <a:lnTo>
                    <a:pt x="755132" y="144222"/>
                  </a:lnTo>
                  <a:lnTo>
                    <a:pt x="741718" y="191828"/>
                  </a:lnTo>
                  <a:lnTo>
                    <a:pt x="727394" y="239124"/>
                  </a:lnTo>
                  <a:lnTo>
                    <a:pt x="712167" y="286098"/>
                  </a:lnTo>
                  <a:lnTo>
                    <a:pt x="696043" y="332738"/>
                  </a:lnTo>
                  <a:lnTo>
                    <a:pt x="679028" y="379031"/>
                  </a:lnTo>
                  <a:lnTo>
                    <a:pt x="661128" y="424965"/>
                  </a:lnTo>
                  <a:lnTo>
                    <a:pt x="642349" y="470527"/>
                  </a:lnTo>
                  <a:lnTo>
                    <a:pt x="622698" y="515705"/>
                  </a:lnTo>
                  <a:lnTo>
                    <a:pt x="602180" y="560486"/>
                  </a:lnTo>
                  <a:lnTo>
                    <a:pt x="580802" y="604858"/>
                  </a:lnTo>
                  <a:lnTo>
                    <a:pt x="558570" y="648808"/>
                  </a:lnTo>
                  <a:lnTo>
                    <a:pt x="535491" y="692324"/>
                  </a:lnTo>
                  <a:lnTo>
                    <a:pt x="511569" y="735393"/>
                  </a:lnTo>
                  <a:lnTo>
                    <a:pt x="486812" y="778003"/>
                  </a:lnTo>
                  <a:lnTo>
                    <a:pt x="461225" y="820142"/>
                  </a:lnTo>
                  <a:lnTo>
                    <a:pt x="434815" y="861797"/>
                  </a:lnTo>
                  <a:lnTo>
                    <a:pt x="407588" y="902955"/>
                  </a:lnTo>
                  <a:lnTo>
                    <a:pt x="379550" y="943604"/>
                  </a:lnTo>
                  <a:lnTo>
                    <a:pt x="350707" y="983732"/>
                  </a:lnTo>
                  <a:lnTo>
                    <a:pt x="321065" y="1023325"/>
                  </a:lnTo>
                  <a:lnTo>
                    <a:pt x="290630" y="1062373"/>
                  </a:lnTo>
                  <a:lnTo>
                    <a:pt x="259410" y="1100861"/>
                  </a:lnTo>
                  <a:lnTo>
                    <a:pt x="362915" y="1199438"/>
                  </a:lnTo>
                  <a:lnTo>
                    <a:pt x="63677" y="1159662"/>
                  </a:lnTo>
                  <a:lnTo>
                    <a:pt x="0" y="853795"/>
                  </a:lnTo>
                  <a:lnTo>
                    <a:pt x="103479" y="952360"/>
                  </a:lnTo>
                  <a:lnTo>
                    <a:pt x="135387" y="912402"/>
                  </a:lnTo>
                  <a:lnTo>
                    <a:pt x="166377" y="871800"/>
                  </a:lnTo>
                  <a:lnTo>
                    <a:pt x="196439" y="830573"/>
                  </a:lnTo>
                  <a:lnTo>
                    <a:pt x="225566" y="788735"/>
                  </a:lnTo>
                  <a:lnTo>
                    <a:pt x="253751" y="746303"/>
                  </a:lnTo>
                  <a:lnTo>
                    <a:pt x="280984" y="703293"/>
                  </a:lnTo>
                  <a:lnTo>
                    <a:pt x="307258" y="659723"/>
                  </a:lnTo>
                  <a:lnTo>
                    <a:pt x="332565" y="615608"/>
                  </a:lnTo>
                  <a:lnTo>
                    <a:pt x="356898" y="570965"/>
                  </a:lnTo>
                  <a:lnTo>
                    <a:pt x="380247" y="525809"/>
                  </a:lnTo>
                  <a:lnTo>
                    <a:pt x="402605" y="480159"/>
                  </a:lnTo>
                  <a:lnTo>
                    <a:pt x="423964" y="434029"/>
                  </a:lnTo>
                  <a:lnTo>
                    <a:pt x="444315" y="387436"/>
                  </a:lnTo>
                  <a:lnTo>
                    <a:pt x="463652" y="340397"/>
                  </a:lnTo>
                  <a:lnTo>
                    <a:pt x="481966" y="292927"/>
                  </a:lnTo>
                  <a:lnTo>
                    <a:pt x="499248" y="245045"/>
                  </a:lnTo>
                  <a:lnTo>
                    <a:pt x="515491" y="196765"/>
                  </a:lnTo>
                  <a:lnTo>
                    <a:pt x="530687" y="148104"/>
                  </a:lnTo>
                  <a:lnTo>
                    <a:pt x="544828" y="99078"/>
                  </a:lnTo>
                  <a:lnTo>
                    <a:pt x="557906" y="49705"/>
                  </a:lnTo>
                  <a:lnTo>
                    <a:pt x="569912" y="0"/>
                  </a:lnTo>
                  <a:lnTo>
                    <a:pt x="779208" y="48133"/>
                  </a:lnTo>
                  <a:close/>
                </a:path>
              </a:pathLst>
            </a:custGeom>
            <a:ln w="12700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6786206" y="5691554"/>
            <a:ext cx="1075690" cy="45085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48895" marR="5080" indent="-36830">
              <a:lnSpc>
                <a:spcPts val="1550"/>
              </a:lnSpc>
              <a:spcBef>
                <a:spcPts val="359"/>
              </a:spcBef>
            </a:pPr>
            <a:r>
              <a:rPr dirty="0" sz="1500">
                <a:latin typeface="Arial"/>
                <a:cs typeface="Arial"/>
              </a:rPr>
              <a:t>Analyze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10">
                <a:latin typeface="Arial"/>
                <a:cs typeface="Arial"/>
              </a:rPr>
              <a:t>Collaborate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416708" y="5947120"/>
            <a:ext cx="1388745" cy="494665"/>
            <a:chOff x="5416708" y="5947120"/>
            <a:chExt cx="1388745" cy="494665"/>
          </a:xfrm>
        </p:grpSpPr>
        <p:sp>
          <p:nvSpPr>
            <p:cNvPr id="13" name="object 13" descr=""/>
            <p:cNvSpPr/>
            <p:nvPr/>
          </p:nvSpPr>
          <p:spPr>
            <a:xfrm>
              <a:off x="5423058" y="5953470"/>
              <a:ext cx="1376045" cy="481965"/>
            </a:xfrm>
            <a:custGeom>
              <a:avLst/>
              <a:gdLst/>
              <a:ahLst/>
              <a:cxnLst/>
              <a:rect l="l" t="t" r="r" b="b"/>
              <a:pathLst>
                <a:path w="1376045" h="481964">
                  <a:moveTo>
                    <a:pt x="241592" y="0"/>
                  </a:moveTo>
                  <a:lnTo>
                    <a:pt x="0" y="198094"/>
                  </a:lnTo>
                  <a:lnTo>
                    <a:pt x="103327" y="481723"/>
                  </a:lnTo>
                  <a:lnTo>
                    <a:pt x="142760" y="344335"/>
                  </a:lnTo>
                  <a:lnTo>
                    <a:pt x="191818" y="354274"/>
                  </a:lnTo>
                  <a:lnTo>
                    <a:pt x="241006" y="363238"/>
                  </a:lnTo>
                  <a:lnTo>
                    <a:pt x="290311" y="371226"/>
                  </a:lnTo>
                  <a:lnTo>
                    <a:pt x="339717" y="378240"/>
                  </a:lnTo>
                  <a:lnTo>
                    <a:pt x="389212" y="384280"/>
                  </a:lnTo>
                  <a:lnTo>
                    <a:pt x="438779" y="389346"/>
                  </a:lnTo>
                  <a:lnTo>
                    <a:pt x="488406" y="393440"/>
                  </a:lnTo>
                  <a:lnTo>
                    <a:pt x="538078" y="396561"/>
                  </a:lnTo>
                  <a:lnTo>
                    <a:pt x="587780" y="398709"/>
                  </a:lnTo>
                  <a:lnTo>
                    <a:pt x="637499" y="399887"/>
                  </a:lnTo>
                  <a:lnTo>
                    <a:pt x="687219" y="400093"/>
                  </a:lnTo>
                  <a:lnTo>
                    <a:pt x="736928" y="399329"/>
                  </a:lnTo>
                  <a:lnTo>
                    <a:pt x="786609" y="397594"/>
                  </a:lnTo>
                  <a:lnTo>
                    <a:pt x="836249" y="394890"/>
                  </a:lnTo>
                  <a:lnTo>
                    <a:pt x="885835" y="391218"/>
                  </a:lnTo>
                  <a:lnTo>
                    <a:pt x="935350" y="386576"/>
                  </a:lnTo>
                  <a:lnTo>
                    <a:pt x="984782" y="380967"/>
                  </a:lnTo>
                  <a:lnTo>
                    <a:pt x="1034115" y="374391"/>
                  </a:lnTo>
                  <a:lnTo>
                    <a:pt x="1083336" y="366847"/>
                  </a:lnTo>
                  <a:lnTo>
                    <a:pt x="1132430" y="358337"/>
                  </a:lnTo>
                  <a:lnTo>
                    <a:pt x="1181383" y="348861"/>
                  </a:lnTo>
                  <a:lnTo>
                    <a:pt x="1230181" y="338419"/>
                  </a:lnTo>
                  <a:lnTo>
                    <a:pt x="1278809" y="327013"/>
                  </a:lnTo>
                  <a:lnTo>
                    <a:pt x="1327253" y="314642"/>
                  </a:lnTo>
                  <a:lnTo>
                    <a:pt x="1375498" y="301307"/>
                  </a:lnTo>
                  <a:lnTo>
                    <a:pt x="1316253" y="94881"/>
                  </a:lnTo>
                  <a:lnTo>
                    <a:pt x="1266707" y="108514"/>
                  </a:lnTo>
                  <a:lnTo>
                    <a:pt x="1216934" y="121036"/>
                  </a:lnTo>
                  <a:lnTo>
                    <a:pt x="1166951" y="132448"/>
                  </a:lnTo>
                  <a:lnTo>
                    <a:pt x="1116778" y="142749"/>
                  </a:lnTo>
                  <a:lnTo>
                    <a:pt x="1066434" y="151938"/>
                  </a:lnTo>
                  <a:lnTo>
                    <a:pt x="1015935" y="160014"/>
                  </a:lnTo>
                  <a:lnTo>
                    <a:pt x="965302" y="166977"/>
                  </a:lnTo>
                  <a:lnTo>
                    <a:pt x="914552" y="172826"/>
                  </a:lnTo>
                  <a:lnTo>
                    <a:pt x="863704" y="177561"/>
                  </a:lnTo>
                  <a:lnTo>
                    <a:pt x="812777" y="181180"/>
                  </a:lnTo>
                  <a:lnTo>
                    <a:pt x="761788" y="183683"/>
                  </a:lnTo>
                  <a:lnTo>
                    <a:pt x="710757" y="185069"/>
                  </a:lnTo>
                  <a:lnTo>
                    <a:pt x="659702" y="185338"/>
                  </a:lnTo>
                  <a:lnTo>
                    <a:pt x="608641" y="184489"/>
                  </a:lnTo>
                  <a:lnTo>
                    <a:pt x="557593" y="182521"/>
                  </a:lnTo>
                  <a:lnTo>
                    <a:pt x="506577" y="179434"/>
                  </a:lnTo>
                  <a:lnTo>
                    <a:pt x="455610" y="175226"/>
                  </a:lnTo>
                  <a:lnTo>
                    <a:pt x="404712" y="169898"/>
                  </a:lnTo>
                  <a:lnTo>
                    <a:pt x="353900" y="163448"/>
                  </a:lnTo>
                  <a:lnTo>
                    <a:pt x="303194" y="155876"/>
                  </a:lnTo>
                  <a:lnTo>
                    <a:pt x="252611" y="147181"/>
                  </a:lnTo>
                  <a:lnTo>
                    <a:pt x="202171" y="137363"/>
                  </a:lnTo>
                  <a:lnTo>
                    <a:pt x="241592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423058" y="5953470"/>
              <a:ext cx="1376045" cy="481965"/>
            </a:xfrm>
            <a:custGeom>
              <a:avLst/>
              <a:gdLst/>
              <a:ahLst/>
              <a:cxnLst/>
              <a:rect l="l" t="t" r="r" b="b"/>
              <a:pathLst>
                <a:path w="1376045" h="481964">
                  <a:moveTo>
                    <a:pt x="1375498" y="301307"/>
                  </a:moveTo>
                  <a:lnTo>
                    <a:pt x="1327253" y="314642"/>
                  </a:lnTo>
                  <a:lnTo>
                    <a:pt x="1278809" y="327013"/>
                  </a:lnTo>
                  <a:lnTo>
                    <a:pt x="1230181" y="338419"/>
                  </a:lnTo>
                  <a:lnTo>
                    <a:pt x="1181383" y="348861"/>
                  </a:lnTo>
                  <a:lnTo>
                    <a:pt x="1132430" y="358337"/>
                  </a:lnTo>
                  <a:lnTo>
                    <a:pt x="1083336" y="366847"/>
                  </a:lnTo>
                  <a:lnTo>
                    <a:pt x="1034115" y="374391"/>
                  </a:lnTo>
                  <a:lnTo>
                    <a:pt x="984782" y="380967"/>
                  </a:lnTo>
                  <a:lnTo>
                    <a:pt x="935350" y="386576"/>
                  </a:lnTo>
                  <a:lnTo>
                    <a:pt x="885835" y="391218"/>
                  </a:lnTo>
                  <a:lnTo>
                    <a:pt x="836249" y="394890"/>
                  </a:lnTo>
                  <a:lnTo>
                    <a:pt x="786609" y="397594"/>
                  </a:lnTo>
                  <a:lnTo>
                    <a:pt x="736928" y="399329"/>
                  </a:lnTo>
                  <a:lnTo>
                    <a:pt x="687219" y="400093"/>
                  </a:lnTo>
                  <a:lnTo>
                    <a:pt x="637499" y="399887"/>
                  </a:lnTo>
                  <a:lnTo>
                    <a:pt x="587780" y="398709"/>
                  </a:lnTo>
                  <a:lnTo>
                    <a:pt x="538078" y="396561"/>
                  </a:lnTo>
                  <a:lnTo>
                    <a:pt x="488406" y="393440"/>
                  </a:lnTo>
                  <a:lnTo>
                    <a:pt x="438779" y="389346"/>
                  </a:lnTo>
                  <a:lnTo>
                    <a:pt x="389212" y="384280"/>
                  </a:lnTo>
                  <a:lnTo>
                    <a:pt x="339717" y="378240"/>
                  </a:lnTo>
                  <a:lnTo>
                    <a:pt x="290311" y="371226"/>
                  </a:lnTo>
                  <a:lnTo>
                    <a:pt x="241006" y="363238"/>
                  </a:lnTo>
                  <a:lnTo>
                    <a:pt x="191818" y="354274"/>
                  </a:lnTo>
                  <a:lnTo>
                    <a:pt x="142760" y="344335"/>
                  </a:lnTo>
                  <a:lnTo>
                    <a:pt x="103327" y="481723"/>
                  </a:lnTo>
                  <a:lnTo>
                    <a:pt x="0" y="198094"/>
                  </a:lnTo>
                  <a:lnTo>
                    <a:pt x="241592" y="0"/>
                  </a:lnTo>
                  <a:lnTo>
                    <a:pt x="202171" y="137363"/>
                  </a:lnTo>
                  <a:lnTo>
                    <a:pt x="252611" y="147181"/>
                  </a:lnTo>
                  <a:lnTo>
                    <a:pt x="303194" y="155876"/>
                  </a:lnTo>
                  <a:lnTo>
                    <a:pt x="353900" y="163448"/>
                  </a:lnTo>
                  <a:lnTo>
                    <a:pt x="404712" y="169898"/>
                  </a:lnTo>
                  <a:lnTo>
                    <a:pt x="455610" y="175226"/>
                  </a:lnTo>
                  <a:lnTo>
                    <a:pt x="506577" y="179434"/>
                  </a:lnTo>
                  <a:lnTo>
                    <a:pt x="557593" y="182521"/>
                  </a:lnTo>
                  <a:lnTo>
                    <a:pt x="608641" y="184489"/>
                  </a:lnTo>
                  <a:lnTo>
                    <a:pt x="659702" y="185338"/>
                  </a:lnTo>
                  <a:lnTo>
                    <a:pt x="710757" y="185069"/>
                  </a:lnTo>
                  <a:lnTo>
                    <a:pt x="761788" y="183683"/>
                  </a:lnTo>
                  <a:lnTo>
                    <a:pt x="812777" y="181180"/>
                  </a:lnTo>
                  <a:lnTo>
                    <a:pt x="863704" y="177561"/>
                  </a:lnTo>
                  <a:lnTo>
                    <a:pt x="914552" y="172826"/>
                  </a:lnTo>
                  <a:lnTo>
                    <a:pt x="965302" y="166977"/>
                  </a:lnTo>
                  <a:lnTo>
                    <a:pt x="1015935" y="160014"/>
                  </a:lnTo>
                  <a:lnTo>
                    <a:pt x="1066434" y="151938"/>
                  </a:lnTo>
                  <a:lnTo>
                    <a:pt x="1116778" y="142749"/>
                  </a:lnTo>
                  <a:lnTo>
                    <a:pt x="1166951" y="132448"/>
                  </a:lnTo>
                  <a:lnTo>
                    <a:pt x="1216934" y="121036"/>
                  </a:lnTo>
                  <a:lnTo>
                    <a:pt x="1266707" y="108514"/>
                  </a:lnTo>
                  <a:lnTo>
                    <a:pt x="1316253" y="94881"/>
                  </a:lnTo>
                  <a:lnTo>
                    <a:pt x="1375498" y="301307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356865" y="5691554"/>
            <a:ext cx="1019810" cy="45085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 marR="5080" indent="126364">
              <a:lnSpc>
                <a:spcPts val="1550"/>
              </a:lnSpc>
              <a:spcBef>
                <a:spcPts val="359"/>
              </a:spcBef>
            </a:pPr>
            <a:r>
              <a:rPr dirty="0" sz="1500" spc="-10">
                <a:latin typeface="Arial"/>
                <a:cs typeface="Arial"/>
              </a:rPr>
              <a:t>Evaluate and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Archive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3514326" y="4347310"/>
            <a:ext cx="899794" cy="1222375"/>
            <a:chOff x="3514326" y="4347310"/>
            <a:chExt cx="899794" cy="1222375"/>
          </a:xfrm>
        </p:grpSpPr>
        <p:sp>
          <p:nvSpPr>
            <p:cNvPr id="17" name="object 17" descr=""/>
            <p:cNvSpPr/>
            <p:nvPr/>
          </p:nvSpPr>
          <p:spPr>
            <a:xfrm>
              <a:off x="3520676" y="4353660"/>
              <a:ext cx="887094" cy="1209675"/>
            </a:xfrm>
            <a:custGeom>
              <a:avLst/>
              <a:gdLst/>
              <a:ahLst/>
              <a:cxnLst/>
              <a:rect l="l" t="t" r="r" b="b"/>
              <a:pathLst>
                <a:path w="887095" h="1209675">
                  <a:moveTo>
                    <a:pt x="198107" y="0"/>
                  </a:moveTo>
                  <a:lnTo>
                    <a:pt x="0" y="227749"/>
                  </a:lnTo>
                  <a:lnTo>
                    <a:pt x="139293" y="195706"/>
                  </a:lnTo>
                  <a:lnTo>
                    <a:pt x="154201" y="242971"/>
                  </a:lnTo>
                  <a:lnTo>
                    <a:pt x="170009" y="289887"/>
                  </a:lnTo>
                  <a:lnTo>
                    <a:pt x="186710" y="336443"/>
                  </a:lnTo>
                  <a:lnTo>
                    <a:pt x="204296" y="382626"/>
                  </a:lnTo>
                  <a:lnTo>
                    <a:pt x="222761" y="428425"/>
                  </a:lnTo>
                  <a:lnTo>
                    <a:pt x="242098" y="473828"/>
                  </a:lnTo>
                  <a:lnTo>
                    <a:pt x="262300" y="518823"/>
                  </a:lnTo>
                  <a:lnTo>
                    <a:pt x="283360" y="563397"/>
                  </a:lnTo>
                  <a:lnTo>
                    <a:pt x="305270" y="607539"/>
                  </a:lnTo>
                  <a:lnTo>
                    <a:pt x="328023" y="651237"/>
                  </a:lnTo>
                  <a:lnTo>
                    <a:pt x="351614" y="694479"/>
                  </a:lnTo>
                  <a:lnTo>
                    <a:pt x="376034" y="737252"/>
                  </a:lnTo>
                  <a:lnTo>
                    <a:pt x="401276" y="779545"/>
                  </a:lnTo>
                  <a:lnTo>
                    <a:pt x="427335" y="821346"/>
                  </a:lnTo>
                  <a:lnTo>
                    <a:pt x="454201" y="862642"/>
                  </a:lnTo>
                  <a:lnTo>
                    <a:pt x="481869" y="903422"/>
                  </a:lnTo>
                  <a:lnTo>
                    <a:pt x="510332" y="943674"/>
                  </a:lnTo>
                  <a:lnTo>
                    <a:pt x="539582" y="983385"/>
                  </a:lnTo>
                  <a:lnTo>
                    <a:pt x="569613" y="1022545"/>
                  </a:lnTo>
                  <a:lnTo>
                    <a:pt x="600417" y="1061139"/>
                  </a:lnTo>
                  <a:lnTo>
                    <a:pt x="631988" y="1099158"/>
                  </a:lnTo>
                  <a:lnTo>
                    <a:pt x="664318" y="1136589"/>
                  </a:lnTo>
                  <a:lnTo>
                    <a:pt x="697400" y="1173419"/>
                  </a:lnTo>
                  <a:lnTo>
                    <a:pt x="731227" y="1209636"/>
                  </a:lnTo>
                  <a:lnTo>
                    <a:pt x="886739" y="1061529"/>
                  </a:lnTo>
                  <a:lnTo>
                    <a:pt x="851882" y="1024117"/>
                  </a:lnTo>
                  <a:lnTo>
                    <a:pt x="817891" y="985993"/>
                  </a:lnTo>
                  <a:lnTo>
                    <a:pt x="784778" y="947175"/>
                  </a:lnTo>
                  <a:lnTo>
                    <a:pt x="752549" y="907676"/>
                  </a:lnTo>
                  <a:lnTo>
                    <a:pt x="721216" y="867514"/>
                  </a:lnTo>
                  <a:lnTo>
                    <a:pt x="690787" y="826703"/>
                  </a:lnTo>
                  <a:lnTo>
                    <a:pt x="661272" y="785260"/>
                  </a:lnTo>
                  <a:lnTo>
                    <a:pt x="632679" y="743200"/>
                  </a:lnTo>
                  <a:lnTo>
                    <a:pt x="605018" y="700539"/>
                  </a:lnTo>
                  <a:lnTo>
                    <a:pt x="578298" y="657293"/>
                  </a:lnTo>
                  <a:lnTo>
                    <a:pt x="552529" y="613477"/>
                  </a:lnTo>
                  <a:lnTo>
                    <a:pt x="527719" y="569108"/>
                  </a:lnTo>
                  <a:lnTo>
                    <a:pt x="503879" y="524200"/>
                  </a:lnTo>
                  <a:lnTo>
                    <a:pt x="481016" y="478770"/>
                  </a:lnTo>
                  <a:lnTo>
                    <a:pt x="459141" y="432834"/>
                  </a:lnTo>
                  <a:lnTo>
                    <a:pt x="438263" y="386407"/>
                  </a:lnTo>
                  <a:lnTo>
                    <a:pt x="418391" y="339504"/>
                  </a:lnTo>
                  <a:lnTo>
                    <a:pt x="399534" y="292143"/>
                  </a:lnTo>
                  <a:lnTo>
                    <a:pt x="381702" y="244337"/>
                  </a:lnTo>
                  <a:lnTo>
                    <a:pt x="364903" y="196104"/>
                  </a:lnTo>
                  <a:lnTo>
                    <a:pt x="349148" y="147459"/>
                  </a:lnTo>
                  <a:lnTo>
                    <a:pt x="488416" y="115430"/>
                  </a:lnTo>
                  <a:lnTo>
                    <a:pt x="19810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520676" y="4353660"/>
              <a:ext cx="887094" cy="1209675"/>
            </a:xfrm>
            <a:custGeom>
              <a:avLst/>
              <a:gdLst/>
              <a:ahLst/>
              <a:cxnLst/>
              <a:rect l="l" t="t" r="r" b="b"/>
              <a:pathLst>
                <a:path w="887095" h="1209675">
                  <a:moveTo>
                    <a:pt x="731227" y="1209636"/>
                  </a:moveTo>
                  <a:lnTo>
                    <a:pt x="697400" y="1173419"/>
                  </a:lnTo>
                  <a:lnTo>
                    <a:pt x="664318" y="1136589"/>
                  </a:lnTo>
                  <a:lnTo>
                    <a:pt x="631988" y="1099158"/>
                  </a:lnTo>
                  <a:lnTo>
                    <a:pt x="600417" y="1061139"/>
                  </a:lnTo>
                  <a:lnTo>
                    <a:pt x="569613" y="1022545"/>
                  </a:lnTo>
                  <a:lnTo>
                    <a:pt x="539582" y="983385"/>
                  </a:lnTo>
                  <a:lnTo>
                    <a:pt x="510332" y="943674"/>
                  </a:lnTo>
                  <a:lnTo>
                    <a:pt x="481869" y="903422"/>
                  </a:lnTo>
                  <a:lnTo>
                    <a:pt x="454201" y="862642"/>
                  </a:lnTo>
                  <a:lnTo>
                    <a:pt x="427335" y="821346"/>
                  </a:lnTo>
                  <a:lnTo>
                    <a:pt x="401276" y="779545"/>
                  </a:lnTo>
                  <a:lnTo>
                    <a:pt x="376034" y="737252"/>
                  </a:lnTo>
                  <a:lnTo>
                    <a:pt x="351614" y="694479"/>
                  </a:lnTo>
                  <a:lnTo>
                    <a:pt x="328023" y="651237"/>
                  </a:lnTo>
                  <a:lnTo>
                    <a:pt x="305270" y="607539"/>
                  </a:lnTo>
                  <a:lnTo>
                    <a:pt x="283360" y="563397"/>
                  </a:lnTo>
                  <a:lnTo>
                    <a:pt x="262300" y="518823"/>
                  </a:lnTo>
                  <a:lnTo>
                    <a:pt x="242098" y="473828"/>
                  </a:lnTo>
                  <a:lnTo>
                    <a:pt x="222761" y="428425"/>
                  </a:lnTo>
                  <a:lnTo>
                    <a:pt x="204296" y="382626"/>
                  </a:lnTo>
                  <a:lnTo>
                    <a:pt x="186710" y="336443"/>
                  </a:lnTo>
                  <a:lnTo>
                    <a:pt x="170009" y="289887"/>
                  </a:lnTo>
                  <a:lnTo>
                    <a:pt x="154201" y="242971"/>
                  </a:lnTo>
                  <a:lnTo>
                    <a:pt x="139293" y="195706"/>
                  </a:lnTo>
                  <a:lnTo>
                    <a:pt x="0" y="227749"/>
                  </a:lnTo>
                  <a:lnTo>
                    <a:pt x="198107" y="0"/>
                  </a:lnTo>
                  <a:lnTo>
                    <a:pt x="488416" y="115430"/>
                  </a:lnTo>
                  <a:lnTo>
                    <a:pt x="349148" y="147459"/>
                  </a:lnTo>
                  <a:lnTo>
                    <a:pt x="364903" y="196104"/>
                  </a:lnTo>
                  <a:lnTo>
                    <a:pt x="381702" y="244337"/>
                  </a:lnTo>
                  <a:lnTo>
                    <a:pt x="399534" y="292143"/>
                  </a:lnTo>
                  <a:lnTo>
                    <a:pt x="418391" y="339504"/>
                  </a:lnTo>
                  <a:lnTo>
                    <a:pt x="438263" y="386407"/>
                  </a:lnTo>
                  <a:lnTo>
                    <a:pt x="459141" y="432834"/>
                  </a:lnTo>
                  <a:lnTo>
                    <a:pt x="481016" y="478770"/>
                  </a:lnTo>
                  <a:lnTo>
                    <a:pt x="503879" y="524200"/>
                  </a:lnTo>
                  <a:lnTo>
                    <a:pt x="527719" y="569108"/>
                  </a:lnTo>
                  <a:lnTo>
                    <a:pt x="552529" y="613477"/>
                  </a:lnTo>
                  <a:lnTo>
                    <a:pt x="578298" y="657293"/>
                  </a:lnTo>
                  <a:lnTo>
                    <a:pt x="605018" y="700539"/>
                  </a:lnTo>
                  <a:lnTo>
                    <a:pt x="632679" y="743200"/>
                  </a:lnTo>
                  <a:lnTo>
                    <a:pt x="661272" y="785260"/>
                  </a:lnTo>
                  <a:lnTo>
                    <a:pt x="690787" y="826703"/>
                  </a:lnTo>
                  <a:lnTo>
                    <a:pt x="721216" y="867514"/>
                  </a:lnTo>
                  <a:lnTo>
                    <a:pt x="752549" y="907676"/>
                  </a:lnTo>
                  <a:lnTo>
                    <a:pt x="784778" y="947175"/>
                  </a:lnTo>
                  <a:lnTo>
                    <a:pt x="817891" y="985993"/>
                  </a:lnTo>
                  <a:lnTo>
                    <a:pt x="851882" y="1024117"/>
                  </a:lnTo>
                  <a:lnTo>
                    <a:pt x="886739" y="1061529"/>
                  </a:lnTo>
                  <a:lnTo>
                    <a:pt x="731227" y="1209636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3099473" y="3563896"/>
            <a:ext cx="1078230" cy="45085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 marR="5080" indent="86360">
              <a:lnSpc>
                <a:spcPts val="1550"/>
              </a:lnSpc>
              <a:spcBef>
                <a:spcPts val="359"/>
              </a:spcBef>
            </a:pPr>
            <a:r>
              <a:rPr dirty="0" sz="1500">
                <a:latin typeface="Arial"/>
                <a:cs typeface="Arial"/>
              </a:rPr>
              <a:t>Share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10">
                <a:latin typeface="Arial"/>
                <a:cs typeface="Arial"/>
              </a:rPr>
              <a:t>Disseminate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3607782" y="2078530"/>
            <a:ext cx="792480" cy="1212215"/>
            <a:chOff x="3607782" y="2078530"/>
            <a:chExt cx="792480" cy="1212215"/>
          </a:xfrm>
        </p:grpSpPr>
        <p:sp>
          <p:nvSpPr>
            <p:cNvPr id="21" name="object 21" descr=""/>
            <p:cNvSpPr/>
            <p:nvPr/>
          </p:nvSpPr>
          <p:spPr>
            <a:xfrm>
              <a:off x="3614132" y="2084880"/>
              <a:ext cx="779780" cy="1199515"/>
            </a:xfrm>
            <a:custGeom>
              <a:avLst/>
              <a:gdLst/>
              <a:ahLst/>
              <a:cxnLst/>
              <a:rect l="l" t="t" r="r" b="b"/>
              <a:pathLst>
                <a:path w="779779" h="1199514">
                  <a:moveTo>
                    <a:pt x="416293" y="0"/>
                  </a:moveTo>
                  <a:lnTo>
                    <a:pt x="519798" y="98577"/>
                  </a:lnTo>
                  <a:lnTo>
                    <a:pt x="488577" y="137065"/>
                  </a:lnTo>
                  <a:lnTo>
                    <a:pt x="458143" y="176113"/>
                  </a:lnTo>
                  <a:lnTo>
                    <a:pt x="428501" y="215706"/>
                  </a:lnTo>
                  <a:lnTo>
                    <a:pt x="399658" y="255834"/>
                  </a:lnTo>
                  <a:lnTo>
                    <a:pt x="371620" y="296483"/>
                  </a:lnTo>
                  <a:lnTo>
                    <a:pt x="344393" y="337641"/>
                  </a:lnTo>
                  <a:lnTo>
                    <a:pt x="317983" y="379296"/>
                  </a:lnTo>
                  <a:lnTo>
                    <a:pt x="292396" y="421434"/>
                  </a:lnTo>
                  <a:lnTo>
                    <a:pt x="267639" y="464045"/>
                  </a:lnTo>
                  <a:lnTo>
                    <a:pt x="243717" y="507114"/>
                  </a:lnTo>
                  <a:lnTo>
                    <a:pt x="220637" y="550630"/>
                  </a:lnTo>
                  <a:lnTo>
                    <a:pt x="198405" y="594580"/>
                  </a:lnTo>
                  <a:lnTo>
                    <a:pt x="177027" y="638952"/>
                  </a:lnTo>
                  <a:lnTo>
                    <a:pt x="156510" y="683733"/>
                  </a:lnTo>
                  <a:lnTo>
                    <a:pt x="136859" y="728911"/>
                  </a:lnTo>
                  <a:lnTo>
                    <a:pt x="118080" y="774473"/>
                  </a:lnTo>
                  <a:lnTo>
                    <a:pt x="100180" y="820407"/>
                  </a:lnTo>
                  <a:lnTo>
                    <a:pt x="83165" y="866700"/>
                  </a:lnTo>
                  <a:lnTo>
                    <a:pt x="67040" y="913340"/>
                  </a:lnTo>
                  <a:lnTo>
                    <a:pt x="51813" y="960314"/>
                  </a:lnTo>
                  <a:lnTo>
                    <a:pt x="37490" y="1007610"/>
                  </a:lnTo>
                  <a:lnTo>
                    <a:pt x="24075" y="1055216"/>
                  </a:lnTo>
                  <a:lnTo>
                    <a:pt x="11577" y="1103118"/>
                  </a:lnTo>
                  <a:lnTo>
                    <a:pt x="0" y="1151305"/>
                  </a:lnTo>
                  <a:lnTo>
                    <a:pt x="209296" y="1199438"/>
                  </a:lnTo>
                  <a:lnTo>
                    <a:pt x="221302" y="1149733"/>
                  </a:lnTo>
                  <a:lnTo>
                    <a:pt x="234379" y="1100360"/>
                  </a:lnTo>
                  <a:lnTo>
                    <a:pt x="248520" y="1051334"/>
                  </a:lnTo>
                  <a:lnTo>
                    <a:pt x="263716" y="1002673"/>
                  </a:lnTo>
                  <a:lnTo>
                    <a:pt x="279960" y="954393"/>
                  </a:lnTo>
                  <a:lnTo>
                    <a:pt x="297242" y="906510"/>
                  </a:lnTo>
                  <a:lnTo>
                    <a:pt x="315555" y="859041"/>
                  </a:lnTo>
                  <a:lnTo>
                    <a:pt x="334892" y="812002"/>
                  </a:lnTo>
                  <a:lnTo>
                    <a:pt x="355244" y="765409"/>
                  </a:lnTo>
                  <a:lnTo>
                    <a:pt x="376603" y="719279"/>
                  </a:lnTo>
                  <a:lnTo>
                    <a:pt x="398961" y="673628"/>
                  </a:lnTo>
                  <a:lnTo>
                    <a:pt x="422310" y="628473"/>
                  </a:lnTo>
                  <a:lnTo>
                    <a:pt x="446642" y="583830"/>
                  </a:lnTo>
                  <a:lnTo>
                    <a:pt x="471949" y="539715"/>
                  </a:lnTo>
                  <a:lnTo>
                    <a:pt x="498224" y="496144"/>
                  </a:lnTo>
                  <a:lnTo>
                    <a:pt x="525457" y="453135"/>
                  </a:lnTo>
                  <a:lnTo>
                    <a:pt x="553641" y="410703"/>
                  </a:lnTo>
                  <a:lnTo>
                    <a:pt x="582769" y="368865"/>
                  </a:lnTo>
                  <a:lnTo>
                    <a:pt x="612831" y="327637"/>
                  </a:lnTo>
                  <a:lnTo>
                    <a:pt x="643820" y="287036"/>
                  </a:lnTo>
                  <a:lnTo>
                    <a:pt x="675728" y="247078"/>
                  </a:lnTo>
                  <a:lnTo>
                    <a:pt x="779208" y="345643"/>
                  </a:lnTo>
                  <a:lnTo>
                    <a:pt x="715530" y="39776"/>
                  </a:lnTo>
                  <a:lnTo>
                    <a:pt x="41629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614132" y="2084880"/>
              <a:ext cx="779780" cy="1199515"/>
            </a:xfrm>
            <a:custGeom>
              <a:avLst/>
              <a:gdLst/>
              <a:ahLst/>
              <a:cxnLst/>
              <a:rect l="l" t="t" r="r" b="b"/>
              <a:pathLst>
                <a:path w="779779" h="1199514">
                  <a:moveTo>
                    <a:pt x="0" y="1151305"/>
                  </a:moveTo>
                  <a:lnTo>
                    <a:pt x="11577" y="1103118"/>
                  </a:lnTo>
                  <a:lnTo>
                    <a:pt x="24075" y="1055216"/>
                  </a:lnTo>
                  <a:lnTo>
                    <a:pt x="37490" y="1007610"/>
                  </a:lnTo>
                  <a:lnTo>
                    <a:pt x="51813" y="960314"/>
                  </a:lnTo>
                  <a:lnTo>
                    <a:pt x="67040" y="913340"/>
                  </a:lnTo>
                  <a:lnTo>
                    <a:pt x="83165" y="866700"/>
                  </a:lnTo>
                  <a:lnTo>
                    <a:pt x="100180" y="820407"/>
                  </a:lnTo>
                  <a:lnTo>
                    <a:pt x="118080" y="774473"/>
                  </a:lnTo>
                  <a:lnTo>
                    <a:pt x="136859" y="728911"/>
                  </a:lnTo>
                  <a:lnTo>
                    <a:pt x="156510" y="683733"/>
                  </a:lnTo>
                  <a:lnTo>
                    <a:pt x="177027" y="638952"/>
                  </a:lnTo>
                  <a:lnTo>
                    <a:pt x="198405" y="594580"/>
                  </a:lnTo>
                  <a:lnTo>
                    <a:pt x="220637" y="550630"/>
                  </a:lnTo>
                  <a:lnTo>
                    <a:pt x="243717" y="507114"/>
                  </a:lnTo>
                  <a:lnTo>
                    <a:pt x="267639" y="464045"/>
                  </a:lnTo>
                  <a:lnTo>
                    <a:pt x="292396" y="421434"/>
                  </a:lnTo>
                  <a:lnTo>
                    <a:pt x="317983" y="379296"/>
                  </a:lnTo>
                  <a:lnTo>
                    <a:pt x="344393" y="337641"/>
                  </a:lnTo>
                  <a:lnTo>
                    <a:pt x="371620" y="296483"/>
                  </a:lnTo>
                  <a:lnTo>
                    <a:pt x="399658" y="255834"/>
                  </a:lnTo>
                  <a:lnTo>
                    <a:pt x="428501" y="215706"/>
                  </a:lnTo>
                  <a:lnTo>
                    <a:pt x="458143" y="176113"/>
                  </a:lnTo>
                  <a:lnTo>
                    <a:pt x="488577" y="137065"/>
                  </a:lnTo>
                  <a:lnTo>
                    <a:pt x="519798" y="98577"/>
                  </a:lnTo>
                  <a:lnTo>
                    <a:pt x="416293" y="0"/>
                  </a:lnTo>
                  <a:lnTo>
                    <a:pt x="715530" y="39776"/>
                  </a:lnTo>
                  <a:lnTo>
                    <a:pt x="779208" y="345643"/>
                  </a:lnTo>
                  <a:lnTo>
                    <a:pt x="675728" y="247078"/>
                  </a:lnTo>
                  <a:lnTo>
                    <a:pt x="643820" y="287036"/>
                  </a:lnTo>
                  <a:lnTo>
                    <a:pt x="612831" y="327637"/>
                  </a:lnTo>
                  <a:lnTo>
                    <a:pt x="582769" y="368865"/>
                  </a:lnTo>
                  <a:lnTo>
                    <a:pt x="553641" y="410703"/>
                  </a:lnTo>
                  <a:lnTo>
                    <a:pt x="525457" y="453135"/>
                  </a:lnTo>
                  <a:lnTo>
                    <a:pt x="498224" y="496144"/>
                  </a:lnTo>
                  <a:lnTo>
                    <a:pt x="471949" y="539715"/>
                  </a:lnTo>
                  <a:lnTo>
                    <a:pt x="446642" y="583830"/>
                  </a:lnTo>
                  <a:lnTo>
                    <a:pt x="422310" y="628473"/>
                  </a:lnTo>
                  <a:lnTo>
                    <a:pt x="398961" y="673628"/>
                  </a:lnTo>
                  <a:lnTo>
                    <a:pt x="376603" y="719279"/>
                  </a:lnTo>
                  <a:lnTo>
                    <a:pt x="355244" y="765409"/>
                  </a:lnTo>
                  <a:lnTo>
                    <a:pt x="334892" y="812002"/>
                  </a:lnTo>
                  <a:lnTo>
                    <a:pt x="315555" y="859041"/>
                  </a:lnTo>
                  <a:lnTo>
                    <a:pt x="297242" y="906510"/>
                  </a:lnTo>
                  <a:lnTo>
                    <a:pt x="279960" y="954393"/>
                  </a:lnTo>
                  <a:lnTo>
                    <a:pt x="263716" y="1002673"/>
                  </a:lnTo>
                  <a:lnTo>
                    <a:pt x="248520" y="1051334"/>
                  </a:lnTo>
                  <a:lnTo>
                    <a:pt x="234379" y="1100360"/>
                  </a:lnTo>
                  <a:lnTo>
                    <a:pt x="221302" y="1149733"/>
                  </a:lnTo>
                  <a:lnTo>
                    <a:pt x="209296" y="1199438"/>
                  </a:lnTo>
                  <a:lnTo>
                    <a:pt x="0" y="1151305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355340" y="1436239"/>
            <a:ext cx="1023619" cy="45085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234950" marR="5080" indent="-222885">
              <a:lnSpc>
                <a:spcPts val="1550"/>
              </a:lnSpc>
              <a:spcBef>
                <a:spcPts val="360"/>
              </a:spcBef>
            </a:pPr>
            <a:r>
              <a:rPr dirty="0" sz="1500">
                <a:latin typeface="Arial"/>
                <a:cs typeface="Arial"/>
              </a:rPr>
              <a:t>Publish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20">
                <a:latin typeface="Arial"/>
                <a:cs typeface="Arial"/>
              </a:rPr>
              <a:t>Reuse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5387090" y="1172359"/>
            <a:ext cx="1388745" cy="494665"/>
            <a:chOff x="5387090" y="1172359"/>
            <a:chExt cx="1388745" cy="494665"/>
          </a:xfrm>
        </p:grpSpPr>
        <p:sp>
          <p:nvSpPr>
            <p:cNvPr id="25" name="object 25" descr=""/>
            <p:cNvSpPr/>
            <p:nvPr/>
          </p:nvSpPr>
          <p:spPr>
            <a:xfrm>
              <a:off x="5393440" y="1178709"/>
              <a:ext cx="1376045" cy="481965"/>
            </a:xfrm>
            <a:custGeom>
              <a:avLst/>
              <a:gdLst/>
              <a:ahLst/>
              <a:cxnLst/>
              <a:rect l="l" t="t" r="r" b="b"/>
              <a:pathLst>
                <a:path w="1376045" h="481964">
                  <a:moveTo>
                    <a:pt x="1272171" y="0"/>
                  </a:moveTo>
                  <a:lnTo>
                    <a:pt x="1232738" y="137388"/>
                  </a:lnTo>
                  <a:lnTo>
                    <a:pt x="1183680" y="127449"/>
                  </a:lnTo>
                  <a:lnTo>
                    <a:pt x="1134492" y="118485"/>
                  </a:lnTo>
                  <a:lnTo>
                    <a:pt x="1085187" y="110497"/>
                  </a:lnTo>
                  <a:lnTo>
                    <a:pt x="1035781" y="103483"/>
                  </a:lnTo>
                  <a:lnTo>
                    <a:pt x="986286" y="97443"/>
                  </a:lnTo>
                  <a:lnTo>
                    <a:pt x="936719" y="92376"/>
                  </a:lnTo>
                  <a:lnTo>
                    <a:pt x="887092" y="88283"/>
                  </a:lnTo>
                  <a:lnTo>
                    <a:pt x="837420" y="85162"/>
                  </a:lnTo>
                  <a:lnTo>
                    <a:pt x="787717" y="83013"/>
                  </a:lnTo>
                  <a:lnTo>
                    <a:pt x="737999" y="81836"/>
                  </a:lnTo>
                  <a:lnTo>
                    <a:pt x="688278" y="81630"/>
                  </a:lnTo>
                  <a:lnTo>
                    <a:pt x="638570" y="82394"/>
                  </a:lnTo>
                  <a:lnTo>
                    <a:pt x="588889" y="84128"/>
                  </a:lnTo>
                  <a:lnTo>
                    <a:pt x="539248" y="86832"/>
                  </a:lnTo>
                  <a:lnTo>
                    <a:pt x="489663" y="90505"/>
                  </a:lnTo>
                  <a:lnTo>
                    <a:pt x="440148" y="95146"/>
                  </a:lnTo>
                  <a:lnTo>
                    <a:pt x="390716" y="100755"/>
                  </a:lnTo>
                  <a:lnTo>
                    <a:pt x="341383" y="107332"/>
                  </a:lnTo>
                  <a:lnTo>
                    <a:pt x="292162" y="114876"/>
                  </a:lnTo>
                  <a:lnTo>
                    <a:pt x="243068" y="123386"/>
                  </a:lnTo>
                  <a:lnTo>
                    <a:pt x="194114" y="132862"/>
                  </a:lnTo>
                  <a:lnTo>
                    <a:pt x="145317" y="143304"/>
                  </a:lnTo>
                  <a:lnTo>
                    <a:pt x="96689" y="154710"/>
                  </a:lnTo>
                  <a:lnTo>
                    <a:pt x="48245" y="167081"/>
                  </a:lnTo>
                  <a:lnTo>
                    <a:pt x="0" y="180416"/>
                  </a:lnTo>
                  <a:lnTo>
                    <a:pt x="59245" y="386842"/>
                  </a:lnTo>
                  <a:lnTo>
                    <a:pt x="108793" y="373209"/>
                  </a:lnTo>
                  <a:lnTo>
                    <a:pt x="158567" y="360687"/>
                  </a:lnTo>
                  <a:lnTo>
                    <a:pt x="208551" y="349275"/>
                  </a:lnTo>
                  <a:lnTo>
                    <a:pt x="258724" y="338974"/>
                  </a:lnTo>
                  <a:lnTo>
                    <a:pt x="309070" y="329785"/>
                  </a:lnTo>
                  <a:lnTo>
                    <a:pt x="359568" y="321709"/>
                  </a:lnTo>
                  <a:lnTo>
                    <a:pt x="410202" y="314746"/>
                  </a:lnTo>
                  <a:lnTo>
                    <a:pt x="460951" y="308897"/>
                  </a:lnTo>
                  <a:lnTo>
                    <a:pt x="511799" y="304162"/>
                  </a:lnTo>
                  <a:lnTo>
                    <a:pt x="562726" y="300543"/>
                  </a:lnTo>
                  <a:lnTo>
                    <a:pt x="613714" y="298040"/>
                  </a:lnTo>
                  <a:lnTo>
                    <a:pt x="664745" y="296654"/>
                  </a:lnTo>
                  <a:lnTo>
                    <a:pt x="715800" y="296385"/>
                  </a:lnTo>
                  <a:lnTo>
                    <a:pt x="766860" y="297234"/>
                  </a:lnTo>
                  <a:lnTo>
                    <a:pt x="817907" y="299202"/>
                  </a:lnTo>
                  <a:lnTo>
                    <a:pt x="868923" y="302289"/>
                  </a:lnTo>
                  <a:lnTo>
                    <a:pt x="919889" y="306496"/>
                  </a:lnTo>
                  <a:lnTo>
                    <a:pt x="970787" y="311825"/>
                  </a:lnTo>
                  <a:lnTo>
                    <a:pt x="1021599" y="318275"/>
                  </a:lnTo>
                  <a:lnTo>
                    <a:pt x="1072305" y="325847"/>
                  </a:lnTo>
                  <a:lnTo>
                    <a:pt x="1122887" y="334541"/>
                  </a:lnTo>
                  <a:lnTo>
                    <a:pt x="1173327" y="344360"/>
                  </a:lnTo>
                  <a:lnTo>
                    <a:pt x="1133906" y="481723"/>
                  </a:lnTo>
                  <a:lnTo>
                    <a:pt x="1375498" y="283629"/>
                  </a:lnTo>
                  <a:lnTo>
                    <a:pt x="1272171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393440" y="1178709"/>
              <a:ext cx="1376045" cy="481965"/>
            </a:xfrm>
            <a:custGeom>
              <a:avLst/>
              <a:gdLst/>
              <a:ahLst/>
              <a:cxnLst/>
              <a:rect l="l" t="t" r="r" b="b"/>
              <a:pathLst>
                <a:path w="1376045" h="481964">
                  <a:moveTo>
                    <a:pt x="0" y="180416"/>
                  </a:moveTo>
                  <a:lnTo>
                    <a:pt x="48245" y="167081"/>
                  </a:lnTo>
                  <a:lnTo>
                    <a:pt x="96689" y="154710"/>
                  </a:lnTo>
                  <a:lnTo>
                    <a:pt x="145317" y="143304"/>
                  </a:lnTo>
                  <a:lnTo>
                    <a:pt x="194114" y="132862"/>
                  </a:lnTo>
                  <a:lnTo>
                    <a:pt x="243068" y="123386"/>
                  </a:lnTo>
                  <a:lnTo>
                    <a:pt x="292162" y="114876"/>
                  </a:lnTo>
                  <a:lnTo>
                    <a:pt x="341383" y="107332"/>
                  </a:lnTo>
                  <a:lnTo>
                    <a:pt x="390716" y="100755"/>
                  </a:lnTo>
                  <a:lnTo>
                    <a:pt x="440148" y="95146"/>
                  </a:lnTo>
                  <a:lnTo>
                    <a:pt x="489663" y="90505"/>
                  </a:lnTo>
                  <a:lnTo>
                    <a:pt x="539248" y="86832"/>
                  </a:lnTo>
                  <a:lnTo>
                    <a:pt x="588889" y="84128"/>
                  </a:lnTo>
                  <a:lnTo>
                    <a:pt x="638570" y="82394"/>
                  </a:lnTo>
                  <a:lnTo>
                    <a:pt x="688278" y="81630"/>
                  </a:lnTo>
                  <a:lnTo>
                    <a:pt x="737999" y="81836"/>
                  </a:lnTo>
                  <a:lnTo>
                    <a:pt x="787717" y="83013"/>
                  </a:lnTo>
                  <a:lnTo>
                    <a:pt x="837420" y="85162"/>
                  </a:lnTo>
                  <a:lnTo>
                    <a:pt x="887092" y="88283"/>
                  </a:lnTo>
                  <a:lnTo>
                    <a:pt x="936719" y="92376"/>
                  </a:lnTo>
                  <a:lnTo>
                    <a:pt x="986286" y="97443"/>
                  </a:lnTo>
                  <a:lnTo>
                    <a:pt x="1035781" y="103483"/>
                  </a:lnTo>
                  <a:lnTo>
                    <a:pt x="1085187" y="110497"/>
                  </a:lnTo>
                  <a:lnTo>
                    <a:pt x="1134492" y="118485"/>
                  </a:lnTo>
                  <a:lnTo>
                    <a:pt x="1183680" y="127449"/>
                  </a:lnTo>
                  <a:lnTo>
                    <a:pt x="1232738" y="137388"/>
                  </a:lnTo>
                  <a:lnTo>
                    <a:pt x="1272171" y="0"/>
                  </a:lnTo>
                  <a:lnTo>
                    <a:pt x="1375498" y="283629"/>
                  </a:lnTo>
                  <a:lnTo>
                    <a:pt x="1133906" y="481723"/>
                  </a:lnTo>
                  <a:lnTo>
                    <a:pt x="1173327" y="344360"/>
                  </a:lnTo>
                  <a:lnTo>
                    <a:pt x="1122887" y="334541"/>
                  </a:lnTo>
                  <a:lnTo>
                    <a:pt x="1072305" y="325847"/>
                  </a:lnTo>
                  <a:lnTo>
                    <a:pt x="1021599" y="318275"/>
                  </a:lnTo>
                  <a:lnTo>
                    <a:pt x="970787" y="311825"/>
                  </a:lnTo>
                  <a:lnTo>
                    <a:pt x="919889" y="306496"/>
                  </a:lnTo>
                  <a:lnTo>
                    <a:pt x="868923" y="302289"/>
                  </a:lnTo>
                  <a:lnTo>
                    <a:pt x="817907" y="299202"/>
                  </a:lnTo>
                  <a:lnTo>
                    <a:pt x="766860" y="297234"/>
                  </a:lnTo>
                  <a:lnTo>
                    <a:pt x="715800" y="296385"/>
                  </a:lnTo>
                  <a:lnTo>
                    <a:pt x="664745" y="296654"/>
                  </a:lnTo>
                  <a:lnTo>
                    <a:pt x="613714" y="298040"/>
                  </a:lnTo>
                  <a:lnTo>
                    <a:pt x="562726" y="300543"/>
                  </a:lnTo>
                  <a:lnTo>
                    <a:pt x="511799" y="304162"/>
                  </a:lnTo>
                  <a:lnTo>
                    <a:pt x="460951" y="308897"/>
                  </a:lnTo>
                  <a:lnTo>
                    <a:pt x="410202" y="314746"/>
                  </a:lnTo>
                  <a:lnTo>
                    <a:pt x="359568" y="321709"/>
                  </a:lnTo>
                  <a:lnTo>
                    <a:pt x="309070" y="329785"/>
                  </a:lnTo>
                  <a:lnTo>
                    <a:pt x="258724" y="338974"/>
                  </a:lnTo>
                  <a:lnTo>
                    <a:pt x="208551" y="349275"/>
                  </a:lnTo>
                  <a:lnTo>
                    <a:pt x="158567" y="360687"/>
                  </a:lnTo>
                  <a:lnTo>
                    <a:pt x="108793" y="373209"/>
                  </a:lnTo>
                  <a:lnTo>
                    <a:pt x="59245" y="386842"/>
                  </a:lnTo>
                  <a:lnTo>
                    <a:pt x="0" y="180416"/>
                  </a:lnTo>
                  <a:close/>
                </a:path>
              </a:pathLst>
            </a:custGeom>
            <a:ln w="127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5501385" y="3178810"/>
            <a:ext cx="1395095" cy="1235075"/>
            <a:chOff x="5501385" y="3178810"/>
            <a:chExt cx="1395095" cy="1235075"/>
          </a:xfrm>
        </p:grpSpPr>
        <p:sp>
          <p:nvSpPr>
            <p:cNvPr id="28" name="object 28" descr=""/>
            <p:cNvSpPr/>
            <p:nvPr/>
          </p:nvSpPr>
          <p:spPr>
            <a:xfrm>
              <a:off x="5507735" y="3185160"/>
              <a:ext cx="1382395" cy="1222375"/>
            </a:xfrm>
            <a:custGeom>
              <a:avLst/>
              <a:gdLst/>
              <a:ahLst/>
              <a:cxnLst/>
              <a:rect l="l" t="t" r="r" b="b"/>
              <a:pathLst>
                <a:path w="1382395" h="1222375">
                  <a:moveTo>
                    <a:pt x="691134" y="0"/>
                  </a:moveTo>
                  <a:lnTo>
                    <a:pt x="639554" y="1676"/>
                  </a:lnTo>
                  <a:lnTo>
                    <a:pt x="589004" y="6626"/>
                  </a:lnTo>
                  <a:lnTo>
                    <a:pt x="539617" y="14731"/>
                  </a:lnTo>
                  <a:lnTo>
                    <a:pt x="491526" y="25874"/>
                  </a:lnTo>
                  <a:lnTo>
                    <a:pt x="444867" y="39936"/>
                  </a:lnTo>
                  <a:lnTo>
                    <a:pt x="399771" y="56799"/>
                  </a:lnTo>
                  <a:lnTo>
                    <a:pt x="356373" y="76345"/>
                  </a:lnTo>
                  <a:lnTo>
                    <a:pt x="314806" y="98455"/>
                  </a:lnTo>
                  <a:lnTo>
                    <a:pt x="275204" y="123012"/>
                  </a:lnTo>
                  <a:lnTo>
                    <a:pt x="237701" y="149898"/>
                  </a:lnTo>
                  <a:lnTo>
                    <a:pt x="202430" y="178993"/>
                  </a:lnTo>
                  <a:lnTo>
                    <a:pt x="169524" y="210181"/>
                  </a:lnTo>
                  <a:lnTo>
                    <a:pt x="139119" y="243343"/>
                  </a:lnTo>
                  <a:lnTo>
                    <a:pt x="111347" y="278360"/>
                  </a:lnTo>
                  <a:lnTo>
                    <a:pt x="86341" y="315115"/>
                  </a:lnTo>
                  <a:lnTo>
                    <a:pt x="64236" y="353489"/>
                  </a:lnTo>
                  <a:lnTo>
                    <a:pt x="45165" y="393364"/>
                  </a:lnTo>
                  <a:lnTo>
                    <a:pt x="29262" y="434623"/>
                  </a:lnTo>
                  <a:lnTo>
                    <a:pt x="16660" y="477146"/>
                  </a:lnTo>
                  <a:lnTo>
                    <a:pt x="7493" y="520816"/>
                  </a:lnTo>
                  <a:lnTo>
                    <a:pt x="1895" y="565515"/>
                  </a:lnTo>
                  <a:lnTo>
                    <a:pt x="0" y="611123"/>
                  </a:lnTo>
                  <a:lnTo>
                    <a:pt x="1895" y="656732"/>
                  </a:lnTo>
                  <a:lnTo>
                    <a:pt x="7493" y="701431"/>
                  </a:lnTo>
                  <a:lnTo>
                    <a:pt x="16660" y="745101"/>
                  </a:lnTo>
                  <a:lnTo>
                    <a:pt x="29262" y="787624"/>
                  </a:lnTo>
                  <a:lnTo>
                    <a:pt x="45165" y="828883"/>
                  </a:lnTo>
                  <a:lnTo>
                    <a:pt x="64236" y="868758"/>
                  </a:lnTo>
                  <a:lnTo>
                    <a:pt x="86341" y="907132"/>
                  </a:lnTo>
                  <a:lnTo>
                    <a:pt x="111347" y="943887"/>
                  </a:lnTo>
                  <a:lnTo>
                    <a:pt x="139119" y="978904"/>
                  </a:lnTo>
                  <a:lnTo>
                    <a:pt x="169524" y="1012066"/>
                  </a:lnTo>
                  <a:lnTo>
                    <a:pt x="202430" y="1043254"/>
                  </a:lnTo>
                  <a:lnTo>
                    <a:pt x="237701" y="1072349"/>
                  </a:lnTo>
                  <a:lnTo>
                    <a:pt x="275204" y="1099235"/>
                  </a:lnTo>
                  <a:lnTo>
                    <a:pt x="314806" y="1123792"/>
                  </a:lnTo>
                  <a:lnTo>
                    <a:pt x="356373" y="1145902"/>
                  </a:lnTo>
                  <a:lnTo>
                    <a:pt x="399771" y="1165448"/>
                  </a:lnTo>
                  <a:lnTo>
                    <a:pt x="444867" y="1182311"/>
                  </a:lnTo>
                  <a:lnTo>
                    <a:pt x="491526" y="1196373"/>
                  </a:lnTo>
                  <a:lnTo>
                    <a:pt x="539617" y="1207516"/>
                  </a:lnTo>
                  <a:lnTo>
                    <a:pt x="589004" y="1215621"/>
                  </a:lnTo>
                  <a:lnTo>
                    <a:pt x="639554" y="1220571"/>
                  </a:lnTo>
                  <a:lnTo>
                    <a:pt x="691134" y="1222247"/>
                  </a:lnTo>
                  <a:lnTo>
                    <a:pt x="742713" y="1220571"/>
                  </a:lnTo>
                  <a:lnTo>
                    <a:pt x="793263" y="1215621"/>
                  </a:lnTo>
                  <a:lnTo>
                    <a:pt x="842650" y="1207516"/>
                  </a:lnTo>
                  <a:lnTo>
                    <a:pt x="890741" y="1196373"/>
                  </a:lnTo>
                  <a:lnTo>
                    <a:pt x="937400" y="1182311"/>
                  </a:lnTo>
                  <a:lnTo>
                    <a:pt x="982496" y="1165448"/>
                  </a:lnTo>
                  <a:lnTo>
                    <a:pt x="1025894" y="1145902"/>
                  </a:lnTo>
                  <a:lnTo>
                    <a:pt x="1067461" y="1123792"/>
                  </a:lnTo>
                  <a:lnTo>
                    <a:pt x="1107063" y="1099235"/>
                  </a:lnTo>
                  <a:lnTo>
                    <a:pt x="1144566" y="1072349"/>
                  </a:lnTo>
                  <a:lnTo>
                    <a:pt x="1179837" y="1043254"/>
                  </a:lnTo>
                  <a:lnTo>
                    <a:pt x="1212743" y="1012066"/>
                  </a:lnTo>
                  <a:lnTo>
                    <a:pt x="1243148" y="978904"/>
                  </a:lnTo>
                  <a:lnTo>
                    <a:pt x="1270920" y="943887"/>
                  </a:lnTo>
                  <a:lnTo>
                    <a:pt x="1295926" y="907132"/>
                  </a:lnTo>
                  <a:lnTo>
                    <a:pt x="1318031" y="868758"/>
                  </a:lnTo>
                  <a:lnTo>
                    <a:pt x="1337102" y="828883"/>
                  </a:lnTo>
                  <a:lnTo>
                    <a:pt x="1353005" y="787624"/>
                  </a:lnTo>
                  <a:lnTo>
                    <a:pt x="1365607" y="745101"/>
                  </a:lnTo>
                  <a:lnTo>
                    <a:pt x="1374774" y="701431"/>
                  </a:lnTo>
                  <a:lnTo>
                    <a:pt x="1380372" y="656732"/>
                  </a:lnTo>
                  <a:lnTo>
                    <a:pt x="1382268" y="611123"/>
                  </a:lnTo>
                  <a:lnTo>
                    <a:pt x="1380372" y="565515"/>
                  </a:lnTo>
                  <a:lnTo>
                    <a:pt x="1374774" y="520816"/>
                  </a:lnTo>
                  <a:lnTo>
                    <a:pt x="1365607" y="477146"/>
                  </a:lnTo>
                  <a:lnTo>
                    <a:pt x="1353005" y="434623"/>
                  </a:lnTo>
                  <a:lnTo>
                    <a:pt x="1337102" y="393364"/>
                  </a:lnTo>
                  <a:lnTo>
                    <a:pt x="1318031" y="353489"/>
                  </a:lnTo>
                  <a:lnTo>
                    <a:pt x="1295926" y="315115"/>
                  </a:lnTo>
                  <a:lnTo>
                    <a:pt x="1270920" y="278360"/>
                  </a:lnTo>
                  <a:lnTo>
                    <a:pt x="1243148" y="243343"/>
                  </a:lnTo>
                  <a:lnTo>
                    <a:pt x="1212743" y="210181"/>
                  </a:lnTo>
                  <a:lnTo>
                    <a:pt x="1179837" y="178993"/>
                  </a:lnTo>
                  <a:lnTo>
                    <a:pt x="1144566" y="149898"/>
                  </a:lnTo>
                  <a:lnTo>
                    <a:pt x="1107063" y="123012"/>
                  </a:lnTo>
                  <a:lnTo>
                    <a:pt x="1067461" y="98455"/>
                  </a:lnTo>
                  <a:lnTo>
                    <a:pt x="1025894" y="76345"/>
                  </a:lnTo>
                  <a:lnTo>
                    <a:pt x="982496" y="56799"/>
                  </a:lnTo>
                  <a:lnTo>
                    <a:pt x="937400" y="39936"/>
                  </a:lnTo>
                  <a:lnTo>
                    <a:pt x="890741" y="25874"/>
                  </a:lnTo>
                  <a:lnTo>
                    <a:pt x="842650" y="14731"/>
                  </a:lnTo>
                  <a:lnTo>
                    <a:pt x="793263" y="6626"/>
                  </a:lnTo>
                  <a:lnTo>
                    <a:pt x="742713" y="1676"/>
                  </a:lnTo>
                  <a:lnTo>
                    <a:pt x="69113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507735" y="3185160"/>
              <a:ext cx="1382395" cy="1222375"/>
            </a:xfrm>
            <a:custGeom>
              <a:avLst/>
              <a:gdLst/>
              <a:ahLst/>
              <a:cxnLst/>
              <a:rect l="l" t="t" r="r" b="b"/>
              <a:pathLst>
                <a:path w="1382395" h="1222375">
                  <a:moveTo>
                    <a:pt x="0" y="611123"/>
                  </a:moveTo>
                  <a:lnTo>
                    <a:pt x="1895" y="565515"/>
                  </a:lnTo>
                  <a:lnTo>
                    <a:pt x="7493" y="520816"/>
                  </a:lnTo>
                  <a:lnTo>
                    <a:pt x="16660" y="477146"/>
                  </a:lnTo>
                  <a:lnTo>
                    <a:pt x="29262" y="434623"/>
                  </a:lnTo>
                  <a:lnTo>
                    <a:pt x="45165" y="393364"/>
                  </a:lnTo>
                  <a:lnTo>
                    <a:pt x="64236" y="353489"/>
                  </a:lnTo>
                  <a:lnTo>
                    <a:pt x="86341" y="315115"/>
                  </a:lnTo>
                  <a:lnTo>
                    <a:pt x="111347" y="278360"/>
                  </a:lnTo>
                  <a:lnTo>
                    <a:pt x="139119" y="243343"/>
                  </a:lnTo>
                  <a:lnTo>
                    <a:pt x="169524" y="210181"/>
                  </a:lnTo>
                  <a:lnTo>
                    <a:pt x="202430" y="178993"/>
                  </a:lnTo>
                  <a:lnTo>
                    <a:pt x="237701" y="149898"/>
                  </a:lnTo>
                  <a:lnTo>
                    <a:pt x="275204" y="123012"/>
                  </a:lnTo>
                  <a:lnTo>
                    <a:pt x="314806" y="98455"/>
                  </a:lnTo>
                  <a:lnTo>
                    <a:pt x="356373" y="76345"/>
                  </a:lnTo>
                  <a:lnTo>
                    <a:pt x="399771" y="56799"/>
                  </a:lnTo>
                  <a:lnTo>
                    <a:pt x="444867" y="39936"/>
                  </a:lnTo>
                  <a:lnTo>
                    <a:pt x="491526" y="25874"/>
                  </a:lnTo>
                  <a:lnTo>
                    <a:pt x="539617" y="14731"/>
                  </a:lnTo>
                  <a:lnTo>
                    <a:pt x="589004" y="6626"/>
                  </a:lnTo>
                  <a:lnTo>
                    <a:pt x="639554" y="1676"/>
                  </a:lnTo>
                  <a:lnTo>
                    <a:pt x="691134" y="0"/>
                  </a:lnTo>
                  <a:lnTo>
                    <a:pt x="742713" y="1676"/>
                  </a:lnTo>
                  <a:lnTo>
                    <a:pt x="793263" y="6626"/>
                  </a:lnTo>
                  <a:lnTo>
                    <a:pt x="842650" y="14731"/>
                  </a:lnTo>
                  <a:lnTo>
                    <a:pt x="890741" y="25874"/>
                  </a:lnTo>
                  <a:lnTo>
                    <a:pt x="937400" y="39936"/>
                  </a:lnTo>
                  <a:lnTo>
                    <a:pt x="982496" y="56799"/>
                  </a:lnTo>
                  <a:lnTo>
                    <a:pt x="1025894" y="76345"/>
                  </a:lnTo>
                  <a:lnTo>
                    <a:pt x="1067461" y="98455"/>
                  </a:lnTo>
                  <a:lnTo>
                    <a:pt x="1107063" y="123012"/>
                  </a:lnTo>
                  <a:lnTo>
                    <a:pt x="1144566" y="149898"/>
                  </a:lnTo>
                  <a:lnTo>
                    <a:pt x="1179837" y="178993"/>
                  </a:lnTo>
                  <a:lnTo>
                    <a:pt x="1212743" y="210181"/>
                  </a:lnTo>
                  <a:lnTo>
                    <a:pt x="1243148" y="243343"/>
                  </a:lnTo>
                  <a:lnTo>
                    <a:pt x="1270920" y="278360"/>
                  </a:lnTo>
                  <a:lnTo>
                    <a:pt x="1295926" y="315115"/>
                  </a:lnTo>
                  <a:lnTo>
                    <a:pt x="1318031" y="353489"/>
                  </a:lnTo>
                  <a:lnTo>
                    <a:pt x="1337102" y="393364"/>
                  </a:lnTo>
                  <a:lnTo>
                    <a:pt x="1353005" y="434623"/>
                  </a:lnTo>
                  <a:lnTo>
                    <a:pt x="1365607" y="477146"/>
                  </a:lnTo>
                  <a:lnTo>
                    <a:pt x="1374774" y="520816"/>
                  </a:lnTo>
                  <a:lnTo>
                    <a:pt x="1380372" y="565515"/>
                  </a:lnTo>
                  <a:lnTo>
                    <a:pt x="1382268" y="611123"/>
                  </a:lnTo>
                  <a:lnTo>
                    <a:pt x="1380372" y="656732"/>
                  </a:lnTo>
                  <a:lnTo>
                    <a:pt x="1374774" y="701431"/>
                  </a:lnTo>
                  <a:lnTo>
                    <a:pt x="1365607" y="745101"/>
                  </a:lnTo>
                  <a:lnTo>
                    <a:pt x="1353005" y="787624"/>
                  </a:lnTo>
                  <a:lnTo>
                    <a:pt x="1337102" y="828883"/>
                  </a:lnTo>
                  <a:lnTo>
                    <a:pt x="1318031" y="868758"/>
                  </a:lnTo>
                  <a:lnTo>
                    <a:pt x="1295926" y="907132"/>
                  </a:lnTo>
                  <a:lnTo>
                    <a:pt x="1270920" y="943887"/>
                  </a:lnTo>
                  <a:lnTo>
                    <a:pt x="1243148" y="978904"/>
                  </a:lnTo>
                  <a:lnTo>
                    <a:pt x="1212743" y="1012066"/>
                  </a:lnTo>
                  <a:lnTo>
                    <a:pt x="1179837" y="1043254"/>
                  </a:lnTo>
                  <a:lnTo>
                    <a:pt x="1144566" y="1072349"/>
                  </a:lnTo>
                  <a:lnTo>
                    <a:pt x="1107063" y="1099235"/>
                  </a:lnTo>
                  <a:lnTo>
                    <a:pt x="1067461" y="1123792"/>
                  </a:lnTo>
                  <a:lnTo>
                    <a:pt x="1025894" y="1145902"/>
                  </a:lnTo>
                  <a:lnTo>
                    <a:pt x="982496" y="1165448"/>
                  </a:lnTo>
                  <a:lnTo>
                    <a:pt x="937400" y="1182311"/>
                  </a:lnTo>
                  <a:lnTo>
                    <a:pt x="890741" y="1196373"/>
                  </a:lnTo>
                  <a:lnTo>
                    <a:pt x="842650" y="1207516"/>
                  </a:lnTo>
                  <a:lnTo>
                    <a:pt x="793263" y="1215621"/>
                  </a:lnTo>
                  <a:lnTo>
                    <a:pt x="742713" y="1220571"/>
                  </a:lnTo>
                  <a:lnTo>
                    <a:pt x="691134" y="1222247"/>
                  </a:lnTo>
                  <a:lnTo>
                    <a:pt x="639554" y="1220571"/>
                  </a:lnTo>
                  <a:lnTo>
                    <a:pt x="589004" y="1215621"/>
                  </a:lnTo>
                  <a:lnTo>
                    <a:pt x="539617" y="1207516"/>
                  </a:lnTo>
                  <a:lnTo>
                    <a:pt x="491526" y="1196373"/>
                  </a:lnTo>
                  <a:lnTo>
                    <a:pt x="444867" y="1182311"/>
                  </a:lnTo>
                  <a:lnTo>
                    <a:pt x="399771" y="1165448"/>
                  </a:lnTo>
                  <a:lnTo>
                    <a:pt x="356373" y="1145902"/>
                  </a:lnTo>
                  <a:lnTo>
                    <a:pt x="314806" y="1123792"/>
                  </a:lnTo>
                  <a:lnTo>
                    <a:pt x="275204" y="1099235"/>
                  </a:lnTo>
                  <a:lnTo>
                    <a:pt x="237701" y="1072349"/>
                  </a:lnTo>
                  <a:lnTo>
                    <a:pt x="202430" y="1043254"/>
                  </a:lnTo>
                  <a:lnTo>
                    <a:pt x="169524" y="1012066"/>
                  </a:lnTo>
                  <a:lnTo>
                    <a:pt x="139119" y="978904"/>
                  </a:lnTo>
                  <a:lnTo>
                    <a:pt x="111347" y="943887"/>
                  </a:lnTo>
                  <a:lnTo>
                    <a:pt x="86341" y="907132"/>
                  </a:lnTo>
                  <a:lnTo>
                    <a:pt x="64236" y="868758"/>
                  </a:lnTo>
                  <a:lnTo>
                    <a:pt x="45165" y="828883"/>
                  </a:lnTo>
                  <a:lnTo>
                    <a:pt x="29262" y="787624"/>
                  </a:lnTo>
                  <a:lnTo>
                    <a:pt x="16660" y="745101"/>
                  </a:lnTo>
                  <a:lnTo>
                    <a:pt x="7493" y="701431"/>
                  </a:lnTo>
                  <a:lnTo>
                    <a:pt x="1895" y="656732"/>
                  </a:lnTo>
                  <a:lnTo>
                    <a:pt x="0" y="611123"/>
                  </a:lnTo>
                  <a:close/>
                </a:path>
              </a:pathLst>
            </a:custGeom>
            <a:ln w="1269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5793854" y="3493562"/>
            <a:ext cx="8089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653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Data </a:t>
            </a:r>
            <a:r>
              <a:rPr dirty="0" sz="1800" spc="-10">
                <a:latin typeface="Calibri"/>
                <a:cs typeface="Calibri"/>
              </a:rPr>
              <a:t>Integrity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661911" y="6637178"/>
            <a:ext cx="53130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Image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adapted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from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https://datamanagement.hms.harvard.edu/plan-design/biomedical-data-lifecycle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8527" y="1499107"/>
            <a:ext cx="318389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0000"/>
                </a:solidFill>
                <a:latin typeface="Arial"/>
                <a:cs typeface="Arial"/>
              </a:rPr>
              <a:t>Plan</a:t>
            </a:r>
            <a:r>
              <a:rPr dirty="0" sz="3200" spc="-3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3200" spc="-3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Arial"/>
                <a:cs typeface="Arial"/>
              </a:rPr>
              <a:t>Design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8527" y="1956307"/>
            <a:ext cx="3716654" cy="270764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20"/>
              </a:spcBef>
              <a:buChar char="•"/>
              <a:tabLst>
                <a:tab pos="299085" algn="l"/>
              </a:tabLst>
            </a:pPr>
            <a:r>
              <a:rPr dirty="0" sz="2400">
                <a:latin typeface="Arial"/>
                <a:cs typeface="Arial"/>
              </a:rPr>
              <a:t>Data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Management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Plans</a:t>
            </a:r>
            <a:endParaRPr sz="2400">
              <a:latin typeface="Arial"/>
              <a:cs typeface="Arial"/>
            </a:endParaRPr>
          </a:p>
          <a:p>
            <a:pPr marL="299085" marR="1036319" indent="-287020">
              <a:lnSpc>
                <a:spcPts val="2300"/>
              </a:lnSpc>
              <a:spcBef>
                <a:spcPts val="980"/>
              </a:spcBef>
              <a:buChar char="•"/>
              <a:tabLst>
                <a:tab pos="299085" algn="l"/>
              </a:tabLst>
            </a:pPr>
            <a:r>
              <a:rPr dirty="0" sz="2400">
                <a:latin typeface="Arial"/>
                <a:cs typeface="Arial"/>
              </a:rPr>
              <a:t>Data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Policies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 spc="-10">
                <a:latin typeface="Arial"/>
                <a:cs typeface="Arial"/>
              </a:rPr>
              <a:t>Compliance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45"/>
              </a:spcBef>
              <a:buChar char="•"/>
              <a:tabLst>
                <a:tab pos="299085" algn="l"/>
              </a:tabLst>
            </a:pPr>
            <a:r>
              <a:rPr dirty="0" sz="2400">
                <a:latin typeface="Arial"/>
                <a:cs typeface="Arial"/>
              </a:rPr>
              <a:t>Directory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Structures</a:t>
            </a:r>
            <a:endParaRPr sz="2400">
              <a:latin typeface="Arial"/>
              <a:cs typeface="Arial"/>
            </a:endParaRPr>
          </a:p>
          <a:p>
            <a:pPr marL="299085" marR="1294130" indent="-287020">
              <a:lnSpc>
                <a:spcPts val="2300"/>
              </a:lnSpc>
              <a:spcBef>
                <a:spcPts val="990"/>
              </a:spcBef>
              <a:buChar char="•"/>
              <a:tabLst>
                <a:tab pos="299085" algn="l"/>
              </a:tabLst>
            </a:pPr>
            <a:r>
              <a:rPr dirty="0" sz="2400">
                <a:latin typeface="Arial"/>
                <a:cs typeface="Arial"/>
              </a:rPr>
              <a:t>Roles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 spc="-10">
                <a:latin typeface="Arial"/>
                <a:cs typeface="Arial"/>
              </a:rPr>
              <a:t>Responsibilities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45"/>
              </a:spcBef>
              <a:buChar char="•"/>
              <a:tabLst>
                <a:tab pos="299085" algn="l"/>
              </a:tabLst>
            </a:pPr>
            <a:r>
              <a:rPr dirty="0" sz="2400">
                <a:latin typeface="Arial"/>
                <a:cs typeface="Arial"/>
              </a:rPr>
              <a:t>File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Naming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Conventions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18527" y="5112511"/>
            <a:ext cx="26365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https://dmptool.org/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225954" y="1534132"/>
            <a:ext cx="923290" cy="510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8585" marR="5080" indent="-96520">
              <a:lnSpc>
                <a:spcPct val="106000"/>
              </a:lnSpc>
              <a:spcBef>
                <a:spcPts val="100"/>
              </a:spcBef>
            </a:pPr>
            <a:r>
              <a:rPr dirty="0" sz="1500">
                <a:latin typeface="Arial Black"/>
                <a:cs typeface="Arial Black"/>
              </a:rPr>
              <a:t>Plan</a:t>
            </a:r>
            <a:r>
              <a:rPr dirty="0" sz="1500" spc="-35">
                <a:latin typeface="Arial Black"/>
                <a:cs typeface="Arial Black"/>
              </a:rPr>
              <a:t> </a:t>
            </a:r>
            <a:r>
              <a:rPr dirty="0" sz="1500" spc="-25">
                <a:latin typeface="Arial Black"/>
                <a:cs typeface="Arial Black"/>
              </a:rPr>
              <a:t>and </a:t>
            </a:r>
            <a:r>
              <a:rPr dirty="0" sz="1500" spc="-10">
                <a:latin typeface="Arial Black"/>
                <a:cs typeface="Arial Black"/>
              </a:rPr>
              <a:t>Design</a:t>
            </a:r>
            <a:endParaRPr sz="1500">
              <a:latin typeface="Arial Black"/>
              <a:cs typeface="Arial Black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0135420" y="2170464"/>
            <a:ext cx="889635" cy="1209675"/>
            <a:chOff x="10135420" y="2170464"/>
            <a:chExt cx="889635" cy="1209675"/>
          </a:xfrm>
        </p:grpSpPr>
        <p:sp>
          <p:nvSpPr>
            <p:cNvPr id="8" name="object 8" descr=""/>
            <p:cNvSpPr/>
            <p:nvPr/>
          </p:nvSpPr>
          <p:spPr>
            <a:xfrm>
              <a:off x="10141770" y="2176814"/>
              <a:ext cx="876935" cy="1196975"/>
            </a:xfrm>
            <a:custGeom>
              <a:avLst/>
              <a:gdLst/>
              <a:ahLst/>
              <a:cxnLst/>
              <a:rect l="l" t="t" r="r" b="b"/>
              <a:pathLst>
                <a:path w="876934" h="1196975">
                  <a:moveTo>
                    <a:pt x="153301" y="0"/>
                  </a:moveTo>
                  <a:lnTo>
                    <a:pt x="0" y="146177"/>
                  </a:lnTo>
                  <a:lnTo>
                    <a:pt x="34537" y="183207"/>
                  </a:lnTo>
                  <a:lnTo>
                    <a:pt x="68214" y="220943"/>
                  </a:lnTo>
                  <a:lnTo>
                    <a:pt x="101022" y="259370"/>
                  </a:lnTo>
                  <a:lnTo>
                    <a:pt x="132950" y="298472"/>
                  </a:lnTo>
                  <a:lnTo>
                    <a:pt x="163991" y="338233"/>
                  </a:lnTo>
                  <a:lnTo>
                    <a:pt x="194134" y="378638"/>
                  </a:lnTo>
                  <a:lnTo>
                    <a:pt x="223370" y="419670"/>
                  </a:lnTo>
                  <a:lnTo>
                    <a:pt x="251691" y="461315"/>
                  </a:lnTo>
                  <a:lnTo>
                    <a:pt x="279087" y="503556"/>
                  </a:lnTo>
                  <a:lnTo>
                    <a:pt x="305549" y="546378"/>
                  </a:lnTo>
                  <a:lnTo>
                    <a:pt x="331067" y="589766"/>
                  </a:lnTo>
                  <a:lnTo>
                    <a:pt x="355633" y="633703"/>
                  </a:lnTo>
                  <a:lnTo>
                    <a:pt x="379237" y="678174"/>
                  </a:lnTo>
                  <a:lnTo>
                    <a:pt x="401871" y="723164"/>
                  </a:lnTo>
                  <a:lnTo>
                    <a:pt x="423524" y="768656"/>
                  </a:lnTo>
                  <a:lnTo>
                    <a:pt x="444188" y="814636"/>
                  </a:lnTo>
                  <a:lnTo>
                    <a:pt x="463853" y="861087"/>
                  </a:lnTo>
                  <a:lnTo>
                    <a:pt x="482511" y="907994"/>
                  </a:lnTo>
                  <a:lnTo>
                    <a:pt x="500152" y="955341"/>
                  </a:lnTo>
                  <a:lnTo>
                    <a:pt x="516766" y="1003112"/>
                  </a:lnTo>
                  <a:lnTo>
                    <a:pt x="532345" y="1051293"/>
                  </a:lnTo>
                  <a:lnTo>
                    <a:pt x="394957" y="1082840"/>
                  </a:lnTo>
                  <a:lnTo>
                    <a:pt x="681253" y="1196797"/>
                  </a:lnTo>
                  <a:lnTo>
                    <a:pt x="876744" y="972223"/>
                  </a:lnTo>
                  <a:lnTo>
                    <a:pt x="739343" y="1003769"/>
                  </a:lnTo>
                  <a:lnTo>
                    <a:pt x="723942" y="954943"/>
                  </a:lnTo>
                  <a:lnTo>
                    <a:pt x="707570" y="906493"/>
                  </a:lnTo>
                  <a:lnTo>
                    <a:pt x="690234" y="858433"/>
                  </a:lnTo>
                  <a:lnTo>
                    <a:pt x="671942" y="810776"/>
                  </a:lnTo>
                  <a:lnTo>
                    <a:pt x="652702" y="763537"/>
                  </a:lnTo>
                  <a:lnTo>
                    <a:pt x="632522" y="716728"/>
                  </a:lnTo>
                  <a:lnTo>
                    <a:pt x="611410" y="670363"/>
                  </a:lnTo>
                  <a:lnTo>
                    <a:pt x="589373" y="624455"/>
                  </a:lnTo>
                  <a:lnTo>
                    <a:pt x="566421" y="579019"/>
                  </a:lnTo>
                  <a:lnTo>
                    <a:pt x="542559" y="534068"/>
                  </a:lnTo>
                  <a:lnTo>
                    <a:pt x="517798" y="489615"/>
                  </a:lnTo>
                  <a:lnTo>
                    <a:pt x="492143" y="445675"/>
                  </a:lnTo>
                  <a:lnTo>
                    <a:pt x="465605" y="402259"/>
                  </a:lnTo>
                  <a:lnTo>
                    <a:pt x="438189" y="359383"/>
                  </a:lnTo>
                  <a:lnTo>
                    <a:pt x="409905" y="317060"/>
                  </a:lnTo>
                  <a:lnTo>
                    <a:pt x="380759" y="275303"/>
                  </a:lnTo>
                  <a:lnTo>
                    <a:pt x="350761" y="234126"/>
                  </a:lnTo>
                  <a:lnTo>
                    <a:pt x="319917" y="193542"/>
                  </a:lnTo>
                  <a:lnTo>
                    <a:pt x="288237" y="153565"/>
                  </a:lnTo>
                  <a:lnTo>
                    <a:pt x="255727" y="114209"/>
                  </a:lnTo>
                  <a:lnTo>
                    <a:pt x="222396" y="75487"/>
                  </a:lnTo>
                  <a:lnTo>
                    <a:pt x="188251" y="37413"/>
                  </a:lnTo>
                  <a:lnTo>
                    <a:pt x="15330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141770" y="2176814"/>
              <a:ext cx="876935" cy="1196975"/>
            </a:xfrm>
            <a:custGeom>
              <a:avLst/>
              <a:gdLst/>
              <a:ahLst/>
              <a:cxnLst/>
              <a:rect l="l" t="t" r="r" b="b"/>
              <a:pathLst>
                <a:path w="876934" h="1196975">
                  <a:moveTo>
                    <a:pt x="153301" y="0"/>
                  </a:moveTo>
                  <a:lnTo>
                    <a:pt x="188251" y="37413"/>
                  </a:lnTo>
                  <a:lnTo>
                    <a:pt x="222396" y="75487"/>
                  </a:lnTo>
                  <a:lnTo>
                    <a:pt x="255727" y="114209"/>
                  </a:lnTo>
                  <a:lnTo>
                    <a:pt x="288237" y="153565"/>
                  </a:lnTo>
                  <a:lnTo>
                    <a:pt x="319917" y="193542"/>
                  </a:lnTo>
                  <a:lnTo>
                    <a:pt x="350761" y="234126"/>
                  </a:lnTo>
                  <a:lnTo>
                    <a:pt x="380759" y="275303"/>
                  </a:lnTo>
                  <a:lnTo>
                    <a:pt x="409905" y="317060"/>
                  </a:lnTo>
                  <a:lnTo>
                    <a:pt x="438189" y="359383"/>
                  </a:lnTo>
                  <a:lnTo>
                    <a:pt x="465605" y="402259"/>
                  </a:lnTo>
                  <a:lnTo>
                    <a:pt x="492143" y="445675"/>
                  </a:lnTo>
                  <a:lnTo>
                    <a:pt x="517798" y="489615"/>
                  </a:lnTo>
                  <a:lnTo>
                    <a:pt x="542559" y="534068"/>
                  </a:lnTo>
                  <a:lnTo>
                    <a:pt x="566421" y="579019"/>
                  </a:lnTo>
                  <a:lnTo>
                    <a:pt x="589373" y="624455"/>
                  </a:lnTo>
                  <a:lnTo>
                    <a:pt x="611410" y="670363"/>
                  </a:lnTo>
                  <a:lnTo>
                    <a:pt x="632522" y="716728"/>
                  </a:lnTo>
                  <a:lnTo>
                    <a:pt x="652702" y="763537"/>
                  </a:lnTo>
                  <a:lnTo>
                    <a:pt x="671942" y="810776"/>
                  </a:lnTo>
                  <a:lnTo>
                    <a:pt x="690234" y="858433"/>
                  </a:lnTo>
                  <a:lnTo>
                    <a:pt x="707570" y="906493"/>
                  </a:lnTo>
                  <a:lnTo>
                    <a:pt x="723942" y="954943"/>
                  </a:lnTo>
                  <a:lnTo>
                    <a:pt x="739343" y="1003769"/>
                  </a:lnTo>
                  <a:lnTo>
                    <a:pt x="876744" y="972223"/>
                  </a:lnTo>
                  <a:lnTo>
                    <a:pt x="681253" y="1196797"/>
                  </a:lnTo>
                  <a:lnTo>
                    <a:pt x="394957" y="1082840"/>
                  </a:lnTo>
                  <a:lnTo>
                    <a:pt x="532345" y="1051293"/>
                  </a:lnTo>
                  <a:lnTo>
                    <a:pt x="516766" y="1003112"/>
                  </a:lnTo>
                  <a:lnTo>
                    <a:pt x="500152" y="955341"/>
                  </a:lnTo>
                  <a:lnTo>
                    <a:pt x="482511" y="907994"/>
                  </a:lnTo>
                  <a:lnTo>
                    <a:pt x="463853" y="861087"/>
                  </a:lnTo>
                  <a:lnTo>
                    <a:pt x="444188" y="814636"/>
                  </a:lnTo>
                  <a:lnTo>
                    <a:pt x="423524" y="768656"/>
                  </a:lnTo>
                  <a:lnTo>
                    <a:pt x="401871" y="723164"/>
                  </a:lnTo>
                  <a:lnTo>
                    <a:pt x="379237" y="678174"/>
                  </a:lnTo>
                  <a:lnTo>
                    <a:pt x="355633" y="633703"/>
                  </a:lnTo>
                  <a:lnTo>
                    <a:pt x="331067" y="589766"/>
                  </a:lnTo>
                  <a:lnTo>
                    <a:pt x="305549" y="546378"/>
                  </a:lnTo>
                  <a:lnTo>
                    <a:pt x="279087" y="503556"/>
                  </a:lnTo>
                  <a:lnTo>
                    <a:pt x="251691" y="461315"/>
                  </a:lnTo>
                  <a:lnTo>
                    <a:pt x="223370" y="419670"/>
                  </a:lnTo>
                  <a:lnTo>
                    <a:pt x="194134" y="378638"/>
                  </a:lnTo>
                  <a:lnTo>
                    <a:pt x="163991" y="338233"/>
                  </a:lnTo>
                  <a:lnTo>
                    <a:pt x="132950" y="298472"/>
                  </a:lnTo>
                  <a:lnTo>
                    <a:pt x="101022" y="259370"/>
                  </a:lnTo>
                  <a:lnTo>
                    <a:pt x="68214" y="220943"/>
                  </a:lnTo>
                  <a:lnTo>
                    <a:pt x="34537" y="183207"/>
                  </a:lnTo>
                  <a:lnTo>
                    <a:pt x="0" y="146177"/>
                  </a:lnTo>
                  <a:lnTo>
                    <a:pt x="153301" y="0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0411052" y="3669384"/>
            <a:ext cx="981075" cy="45085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203200" marR="5080" indent="-190500">
              <a:lnSpc>
                <a:spcPts val="1550"/>
              </a:lnSpc>
              <a:spcBef>
                <a:spcPts val="359"/>
              </a:spcBef>
            </a:pPr>
            <a:r>
              <a:rPr dirty="0" sz="1500">
                <a:latin typeface="Arial"/>
                <a:cs typeface="Arial"/>
              </a:rPr>
              <a:t>Collect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10">
                <a:latin typeface="Arial"/>
                <a:cs typeface="Arial"/>
              </a:rPr>
              <a:t>Create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0149433" y="4422076"/>
            <a:ext cx="783590" cy="1199515"/>
            <a:chOff x="10149433" y="4422076"/>
            <a:chExt cx="783590" cy="1199515"/>
          </a:xfrm>
        </p:grpSpPr>
        <p:sp>
          <p:nvSpPr>
            <p:cNvPr id="12" name="object 12" descr=""/>
            <p:cNvSpPr/>
            <p:nvPr/>
          </p:nvSpPr>
          <p:spPr>
            <a:xfrm>
              <a:off x="10155783" y="4428426"/>
              <a:ext cx="770890" cy="1186815"/>
            </a:xfrm>
            <a:custGeom>
              <a:avLst/>
              <a:gdLst/>
              <a:ahLst/>
              <a:cxnLst/>
              <a:rect l="l" t="t" r="r" b="b"/>
              <a:pathLst>
                <a:path w="770890" h="1186814">
                  <a:moveTo>
                    <a:pt x="564019" y="0"/>
                  </a:moveTo>
                  <a:lnTo>
                    <a:pt x="552147" y="49225"/>
                  </a:lnTo>
                  <a:lnTo>
                    <a:pt x="539212" y="98122"/>
                  </a:lnTo>
                  <a:lnTo>
                    <a:pt x="525221" y="146673"/>
                  </a:lnTo>
                  <a:lnTo>
                    <a:pt x="510183" y="194863"/>
                  </a:lnTo>
                  <a:lnTo>
                    <a:pt x="494105" y="242675"/>
                  </a:lnTo>
                  <a:lnTo>
                    <a:pt x="476996" y="290092"/>
                  </a:lnTo>
                  <a:lnTo>
                    <a:pt x="458863" y="337099"/>
                  </a:lnTo>
                  <a:lnTo>
                    <a:pt x="439715" y="383679"/>
                  </a:lnTo>
                  <a:lnTo>
                    <a:pt x="419559" y="429816"/>
                  </a:lnTo>
                  <a:lnTo>
                    <a:pt x="398404" y="475494"/>
                  </a:lnTo>
                  <a:lnTo>
                    <a:pt x="376258" y="520696"/>
                  </a:lnTo>
                  <a:lnTo>
                    <a:pt x="353127" y="565406"/>
                  </a:lnTo>
                  <a:lnTo>
                    <a:pt x="329022" y="609607"/>
                  </a:lnTo>
                  <a:lnTo>
                    <a:pt x="303949" y="653284"/>
                  </a:lnTo>
                  <a:lnTo>
                    <a:pt x="277916" y="696420"/>
                  </a:lnTo>
                  <a:lnTo>
                    <a:pt x="250932" y="738998"/>
                  </a:lnTo>
                  <a:lnTo>
                    <a:pt x="223004" y="781003"/>
                  </a:lnTo>
                  <a:lnTo>
                    <a:pt x="194141" y="822418"/>
                  </a:lnTo>
                  <a:lnTo>
                    <a:pt x="164350" y="863227"/>
                  </a:lnTo>
                  <a:lnTo>
                    <a:pt x="133640" y="903414"/>
                  </a:lnTo>
                  <a:lnTo>
                    <a:pt x="102019" y="942962"/>
                  </a:lnTo>
                  <a:lnTo>
                    <a:pt x="0" y="845705"/>
                  </a:lnTo>
                  <a:lnTo>
                    <a:pt x="62636" y="1147419"/>
                  </a:lnTo>
                  <a:lnTo>
                    <a:pt x="357771" y="1186802"/>
                  </a:lnTo>
                  <a:lnTo>
                    <a:pt x="255727" y="1089533"/>
                  </a:lnTo>
                  <a:lnTo>
                    <a:pt x="287987" y="1049778"/>
                  </a:lnTo>
                  <a:lnTo>
                    <a:pt x="319399" y="1009419"/>
                  </a:lnTo>
                  <a:lnTo>
                    <a:pt x="349954" y="968471"/>
                  </a:lnTo>
                  <a:lnTo>
                    <a:pt x="379645" y="926947"/>
                  </a:lnTo>
                  <a:lnTo>
                    <a:pt x="408466" y="884862"/>
                  </a:lnTo>
                  <a:lnTo>
                    <a:pt x="436410" y="842229"/>
                  </a:lnTo>
                  <a:lnTo>
                    <a:pt x="463469" y="799063"/>
                  </a:lnTo>
                  <a:lnTo>
                    <a:pt x="489637" y="755378"/>
                  </a:lnTo>
                  <a:lnTo>
                    <a:pt x="514907" y="711188"/>
                  </a:lnTo>
                  <a:lnTo>
                    <a:pt x="539272" y="666507"/>
                  </a:lnTo>
                  <a:lnTo>
                    <a:pt x="562724" y="621350"/>
                  </a:lnTo>
                  <a:lnTo>
                    <a:pt x="585258" y="575729"/>
                  </a:lnTo>
                  <a:lnTo>
                    <a:pt x="606865" y="529660"/>
                  </a:lnTo>
                  <a:lnTo>
                    <a:pt x="627539" y="483157"/>
                  </a:lnTo>
                  <a:lnTo>
                    <a:pt x="647273" y="436233"/>
                  </a:lnTo>
                  <a:lnTo>
                    <a:pt x="666060" y="388902"/>
                  </a:lnTo>
                  <a:lnTo>
                    <a:pt x="683894" y="341180"/>
                  </a:lnTo>
                  <a:lnTo>
                    <a:pt x="700766" y="293079"/>
                  </a:lnTo>
                  <a:lnTo>
                    <a:pt x="716671" y="244614"/>
                  </a:lnTo>
                  <a:lnTo>
                    <a:pt x="731600" y="195799"/>
                  </a:lnTo>
                  <a:lnTo>
                    <a:pt x="745548" y="146648"/>
                  </a:lnTo>
                  <a:lnTo>
                    <a:pt x="758507" y="97176"/>
                  </a:lnTo>
                  <a:lnTo>
                    <a:pt x="770470" y="47396"/>
                  </a:lnTo>
                  <a:lnTo>
                    <a:pt x="564019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155783" y="4428426"/>
              <a:ext cx="770890" cy="1186815"/>
            </a:xfrm>
            <a:custGeom>
              <a:avLst/>
              <a:gdLst/>
              <a:ahLst/>
              <a:cxnLst/>
              <a:rect l="l" t="t" r="r" b="b"/>
              <a:pathLst>
                <a:path w="770890" h="1186814">
                  <a:moveTo>
                    <a:pt x="770470" y="47396"/>
                  </a:moveTo>
                  <a:lnTo>
                    <a:pt x="758507" y="97176"/>
                  </a:lnTo>
                  <a:lnTo>
                    <a:pt x="745548" y="146648"/>
                  </a:lnTo>
                  <a:lnTo>
                    <a:pt x="731600" y="195799"/>
                  </a:lnTo>
                  <a:lnTo>
                    <a:pt x="716671" y="244614"/>
                  </a:lnTo>
                  <a:lnTo>
                    <a:pt x="700766" y="293079"/>
                  </a:lnTo>
                  <a:lnTo>
                    <a:pt x="683894" y="341180"/>
                  </a:lnTo>
                  <a:lnTo>
                    <a:pt x="666060" y="388902"/>
                  </a:lnTo>
                  <a:lnTo>
                    <a:pt x="647273" y="436233"/>
                  </a:lnTo>
                  <a:lnTo>
                    <a:pt x="627539" y="483157"/>
                  </a:lnTo>
                  <a:lnTo>
                    <a:pt x="606865" y="529660"/>
                  </a:lnTo>
                  <a:lnTo>
                    <a:pt x="585258" y="575729"/>
                  </a:lnTo>
                  <a:lnTo>
                    <a:pt x="562724" y="621350"/>
                  </a:lnTo>
                  <a:lnTo>
                    <a:pt x="539272" y="666507"/>
                  </a:lnTo>
                  <a:lnTo>
                    <a:pt x="514907" y="711188"/>
                  </a:lnTo>
                  <a:lnTo>
                    <a:pt x="489637" y="755378"/>
                  </a:lnTo>
                  <a:lnTo>
                    <a:pt x="463469" y="799063"/>
                  </a:lnTo>
                  <a:lnTo>
                    <a:pt x="436410" y="842229"/>
                  </a:lnTo>
                  <a:lnTo>
                    <a:pt x="408466" y="884862"/>
                  </a:lnTo>
                  <a:lnTo>
                    <a:pt x="379645" y="926947"/>
                  </a:lnTo>
                  <a:lnTo>
                    <a:pt x="349954" y="968471"/>
                  </a:lnTo>
                  <a:lnTo>
                    <a:pt x="319399" y="1009419"/>
                  </a:lnTo>
                  <a:lnTo>
                    <a:pt x="287987" y="1049778"/>
                  </a:lnTo>
                  <a:lnTo>
                    <a:pt x="255727" y="1089533"/>
                  </a:lnTo>
                  <a:lnTo>
                    <a:pt x="357771" y="1186802"/>
                  </a:lnTo>
                  <a:lnTo>
                    <a:pt x="62636" y="1147419"/>
                  </a:lnTo>
                  <a:lnTo>
                    <a:pt x="0" y="845705"/>
                  </a:lnTo>
                  <a:lnTo>
                    <a:pt x="102019" y="942962"/>
                  </a:lnTo>
                  <a:lnTo>
                    <a:pt x="133640" y="903414"/>
                  </a:lnTo>
                  <a:lnTo>
                    <a:pt x="164350" y="863227"/>
                  </a:lnTo>
                  <a:lnTo>
                    <a:pt x="194141" y="822418"/>
                  </a:lnTo>
                  <a:lnTo>
                    <a:pt x="223004" y="781003"/>
                  </a:lnTo>
                  <a:lnTo>
                    <a:pt x="250932" y="738998"/>
                  </a:lnTo>
                  <a:lnTo>
                    <a:pt x="277916" y="696420"/>
                  </a:lnTo>
                  <a:lnTo>
                    <a:pt x="303949" y="653284"/>
                  </a:lnTo>
                  <a:lnTo>
                    <a:pt x="329022" y="609607"/>
                  </a:lnTo>
                  <a:lnTo>
                    <a:pt x="353127" y="565406"/>
                  </a:lnTo>
                  <a:lnTo>
                    <a:pt x="376258" y="520696"/>
                  </a:lnTo>
                  <a:lnTo>
                    <a:pt x="398404" y="475494"/>
                  </a:lnTo>
                  <a:lnTo>
                    <a:pt x="419559" y="429816"/>
                  </a:lnTo>
                  <a:lnTo>
                    <a:pt x="439715" y="383679"/>
                  </a:lnTo>
                  <a:lnTo>
                    <a:pt x="458863" y="337099"/>
                  </a:lnTo>
                  <a:lnTo>
                    <a:pt x="476996" y="290092"/>
                  </a:lnTo>
                  <a:lnTo>
                    <a:pt x="494105" y="242675"/>
                  </a:lnTo>
                  <a:lnTo>
                    <a:pt x="510183" y="194863"/>
                  </a:lnTo>
                  <a:lnTo>
                    <a:pt x="525221" y="146673"/>
                  </a:lnTo>
                  <a:lnTo>
                    <a:pt x="539212" y="98122"/>
                  </a:lnTo>
                  <a:lnTo>
                    <a:pt x="552147" y="49225"/>
                  </a:lnTo>
                  <a:lnTo>
                    <a:pt x="564019" y="0"/>
                  </a:lnTo>
                  <a:lnTo>
                    <a:pt x="770470" y="47396"/>
                  </a:lnTo>
                  <a:close/>
                </a:path>
              </a:pathLst>
            </a:custGeom>
            <a:ln w="12700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7802132" y="6027390"/>
            <a:ext cx="1373505" cy="488315"/>
            <a:chOff x="7802132" y="6027390"/>
            <a:chExt cx="1373505" cy="488315"/>
          </a:xfrm>
        </p:grpSpPr>
        <p:sp>
          <p:nvSpPr>
            <p:cNvPr id="15" name="object 15" descr=""/>
            <p:cNvSpPr/>
            <p:nvPr/>
          </p:nvSpPr>
          <p:spPr>
            <a:xfrm>
              <a:off x="7808482" y="6033740"/>
              <a:ext cx="1360805" cy="475615"/>
            </a:xfrm>
            <a:custGeom>
              <a:avLst/>
              <a:gdLst/>
              <a:ahLst/>
              <a:cxnLst/>
              <a:rect l="l" t="t" r="r" b="b"/>
              <a:pathLst>
                <a:path w="1360804" h="475615">
                  <a:moveTo>
                    <a:pt x="238366" y="0"/>
                  </a:moveTo>
                  <a:lnTo>
                    <a:pt x="0" y="195287"/>
                  </a:lnTo>
                  <a:lnTo>
                    <a:pt x="101815" y="475094"/>
                  </a:lnTo>
                  <a:lnTo>
                    <a:pt x="140766" y="339597"/>
                  </a:lnTo>
                  <a:lnTo>
                    <a:pt x="189311" y="349456"/>
                  </a:lnTo>
                  <a:lnTo>
                    <a:pt x="237986" y="358347"/>
                  </a:lnTo>
                  <a:lnTo>
                    <a:pt x="286777" y="366271"/>
                  </a:lnTo>
                  <a:lnTo>
                    <a:pt x="335669" y="373230"/>
                  </a:lnTo>
                  <a:lnTo>
                    <a:pt x="384649" y="379223"/>
                  </a:lnTo>
                  <a:lnTo>
                    <a:pt x="433701" y="384251"/>
                  </a:lnTo>
                  <a:lnTo>
                    <a:pt x="482813" y="388314"/>
                  </a:lnTo>
                  <a:lnTo>
                    <a:pt x="531969" y="391413"/>
                  </a:lnTo>
                  <a:lnTo>
                    <a:pt x="581155" y="393549"/>
                  </a:lnTo>
                  <a:lnTo>
                    <a:pt x="630358" y="394721"/>
                  </a:lnTo>
                  <a:lnTo>
                    <a:pt x="679563" y="394931"/>
                  </a:lnTo>
                  <a:lnTo>
                    <a:pt x="728756" y="394179"/>
                  </a:lnTo>
                  <a:lnTo>
                    <a:pt x="777922" y="392465"/>
                  </a:lnTo>
                  <a:lnTo>
                    <a:pt x="827048" y="389790"/>
                  </a:lnTo>
                  <a:lnTo>
                    <a:pt x="876119" y="386155"/>
                  </a:lnTo>
                  <a:lnTo>
                    <a:pt x="925121" y="381560"/>
                  </a:lnTo>
                  <a:lnTo>
                    <a:pt x="974039" y="376004"/>
                  </a:lnTo>
                  <a:lnTo>
                    <a:pt x="1022861" y="369490"/>
                  </a:lnTo>
                  <a:lnTo>
                    <a:pt x="1071571" y="362018"/>
                  </a:lnTo>
                  <a:lnTo>
                    <a:pt x="1120155" y="353587"/>
                  </a:lnTo>
                  <a:lnTo>
                    <a:pt x="1168599" y="344198"/>
                  </a:lnTo>
                  <a:lnTo>
                    <a:pt x="1216888" y="333852"/>
                  </a:lnTo>
                  <a:lnTo>
                    <a:pt x="1265010" y="322550"/>
                  </a:lnTo>
                  <a:lnTo>
                    <a:pt x="1312948" y="310292"/>
                  </a:lnTo>
                  <a:lnTo>
                    <a:pt x="1360690" y="297078"/>
                  </a:lnTo>
                  <a:lnTo>
                    <a:pt x="1302181" y="93497"/>
                  </a:lnTo>
                  <a:lnTo>
                    <a:pt x="1253140" y="107008"/>
                  </a:lnTo>
                  <a:lnTo>
                    <a:pt x="1203874" y="119418"/>
                  </a:lnTo>
                  <a:lnTo>
                    <a:pt x="1154400" y="130728"/>
                  </a:lnTo>
                  <a:lnTo>
                    <a:pt x="1104737" y="140935"/>
                  </a:lnTo>
                  <a:lnTo>
                    <a:pt x="1054904" y="150041"/>
                  </a:lnTo>
                  <a:lnTo>
                    <a:pt x="1004919" y="158043"/>
                  </a:lnTo>
                  <a:lnTo>
                    <a:pt x="954800" y="164942"/>
                  </a:lnTo>
                  <a:lnTo>
                    <a:pt x="904566" y="170735"/>
                  </a:lnTo>
                  <a:lnTo>
                    <a:pt x="854234" y="175424"/>
                  </a:lnTo>
                  <a:lnTo>
                    <a:pt x="803823" y="179007"/>
                  </a:lnTo>
                  <a:lnTo>
                    <a:pt x="753352" y="181482"/>
                  </a:lnTo>
                  <a:lnTo>
                    <a:pt x="702839" y="182851"/>
                  </a:lnTo>
                  <a:lnTo>
                    <a:pt x="652303" y="183111"/>
                  </a:lnTo>
                  <a:lnTo>
                    <a:pt x="601760" y="182263"/>
                  </a:lnTo>
                  <a:lnTo>
                    <a:pt x="551231" y="180305"/>
                  </a:lnTo>
                  <a:lnTo>
                    <a:pt x="500733" y="177236"/>
                  </a:lnTo>
                  <a:lnTo>
                    <a:pt x="450284" y="173057"/>
                  </a:lnTo>
                  <a:lnTo>
                    <a:pt x="399904" y="167766"/>
                  </a:lnTo>
                  <a:lnTo>
                    <a:pt x="349609" y="161363"/>
                  </a:lnTo>
                  <a:lnTo>
                    <a:pt x="299420" y="153846"/>
                  </a:lnTo>
                  <a:lnTo>
                    <a:pt x="249353" y="145215"/>
                  </a:lnTo>
                  <a:lnTo>
                    <a:pt x="199428" y="135470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808482" y="6033740"/>
              <a:ext cx="1360805" cy="475615"/>
            </a:xfrm>
            <a:custGeom>
              <a:avLst/>
              <a:gdLst/>
              <a:ahLst/>
              <a:cxnLst/>
              <a:rect l="l" t="t" r="r" b="b"/>
              <a:pathLst>
                <a:path w="1360804" h="475615">
                  <a:moveTo>
                    <a:pt x="1360690" y="297078"/>
                  </a:moveTo>
                  <a:lnTo>
                    <a:pt x="1312948" y="310292"/>
                  </a:lnTo>
                  <a:lnTo>
                    <a:pt x="1265010" y="322550"/>
                  </a:lnTo>
                  <a:lnTo>
                    <a:pt x="1216888" y="333852"/>
                  </a:lnTo>
                  <a:lnTo>
                    <a:pt x="1168599" y="344198"/>
                  </a:lnTo>
                  <a:lnTo>
                    <a:pt x="1120155" y="353587"/>
                  </a:lnTo>
                  <a:lnTo>
                    <a:pt x="1071571" y="362018"/>
                  </a:lnTo>
                  <a:lnTo>
                    <a:pt x="1022861" y="369490"/>
                  </a:lnTo>
                  <a:lnTo>
                    <a:pt x="974039" y="376004"/>
                  </a:lnTo>
                  <a:lnTo>
                    <a:pt x="925121" y="381560"/>
                  </a:lnTo>
                  <a:lnTo>
                    <a:pt x="876119" y="386155"/>
                  </a:lnTo>
                  <a:lnTo>
                    <a:pt x="827048" y="389790"/>
                  </a:lnTo>
                  <a:lnTo>
                    <a:pt x="777922" y="392465"/>
                  </a:lnTo>
                  <a:lnTo>
                    <a:pt x="728756" y="394179"/>
                  </a:lnTo>
                  <a:lnTo>
                    <a:pt x="679563" y="394931"/>
                  </a:lnTo>
                  <a:lnTo>
                    <a:pt x="630358" y="394721"/>
                  </a:lnTo>
                  <a:lnTo>
                    <a:pt x="581155" y="393549"/>
                  </a:lnTo>
                  <a:lnTo>
                    <a:pt x="531969" y="391413"/>
                  </a:lnTo>
                  <a:lnTo>
                    <a:pt x="482813" y="388314"/>
                  </a:lnTo>
                  <a:lnTo>
                    <a:pt x="433701" y="384251"/>
                  </a:lnTo>
                  <a:lnTo>
                    <a:pt x="384649" y="379223"/>
                  </a:lnTo>
                  <a:lnTo>
                    <a:pt x="335669" y="373230"/>
                  </a:lnTo>
                  <a:lnTo>
                    <a:pt x="286777" y="366271"/>
                  </a:lnTo>
                  <a:lnTo>
                    <a:pt x="237986" y="358347"/>
                  </a:lnTo>
                  <a:lnTo>
                    <a:pt x="189311" y="349456"/>
                  </a:lnTo>
                  <a:lnTo>
                    <a:pt x="140766" y="339597"/>
                  </a:lnTo>
                  <a:lnTo>
                    <a:pt x="101815" y="475094"/>
                  </a:lnTo>
                  <a:lnTo>
                    <a:pt x="0" y="195287"/>
                  </a:lnTo>
                  <a:lnTo>
                    <a:pt x="238366" y="0"/>
                  </a:lnTo>
                  <a:lnTo>
                    <a:pt x="199428" y="135470"/>
                  </a:lnTo>
                  <a:lnTo>
                    <a:pt x="249353" y="145215"/>
                  </a:lnTo>
                  <a:lnTo>
                    <a:pt x="299420" y="153846"/>
                  </a:lnTo>
                  <a:lnTo>
                    <a:pt x="349609" y="161363"/>
                  </a:lnTo>
                  <a:lnTo>
                    <a:pt x="399904" y="167766"/>
                  </a:lnTo>
                  <a:lnTo>
                    <a:pt x="450284" y="173057"/>
                  </a:lnTo>
                  <a:lnTo>
                    <a:pt x="500733" y="177236"/>
                  </a:lnTo>
                  <a:lnTo>
                    <a:pt x="551231" y="180305"/>
                  </a:lnTo>
                  <a:lnTo>
                    <a:pt x="601760" y="182263"/>
                  </a:lnTo>
                  <a:lnTo>
                    <a:pt x="652303" y="183111"/>
                  </a:lnTo>
                  <a:lnTo>
                    <a:pt x="702839" y="182851"/>
                  </a:lnTo>
                  <a:lnTo>
                    <a:pt x="753352" y="181482"/>
                  </a:lnTo>
                  <a:lnTo>
                    <a:pt x="803823" y="179007"/>
                  </a:lnTo>
                  <a:lnTo>
                    <a:pt x="854234" y="175424"/>
                  </a:lnTo>
                  <a:lnTo>
                    <a:pt x="904566" y="170735"/>
                  </a:lnTo>
                  <a:lnTo>
                    <a:pt x="954800" y="164942"/>
                  </a:lnTo>
                  <a:lnTo>
                    <a:pt x="1004919" y="158043"/>
                  </a:lnTo>
                  <a:lnTo>
                    <a:pt x="1054904" y="150041"/>
                  </a:lnTo>
                  <a:lnTo>
                    <a:pt x="1104737" y="140935"/>
                  </a:lnTo>
                  <a:lnTo>
                    <a:pt x="1154400" y="130728"/>
                  </a:lnTo>
                  <a:lnTo>
                    <a:pt x="1203874" y="119418"/>
                  </a:lnTo>
                  <a:lnTo>
                    <a:pt x="1253140" y="107008"/>
                  </a:lnTo>
                  <a:lnTo>
                    <a:pt x="1302181" y="93497"/>
                  </a:lnTo>
                  <a:lnTo>
                    <a:pt x="1360690" y="297078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5923537" y="4445777"/>
            <a:ext cx="889635" cy="1209675"/>
            <a:chOff x="5923537" y="4445777"/>
            <a:chExt cx="889635" cy="1209675"/>
          </a:xfrm>
        </p:grpSpPr>
        <p:sp>
          <p:nvSpPr>
            <p:cNvPr id="18" name="object 18" descr=""/>
            <p:cNvSpPr/>
            <p:nvPr/>
          </p:nvSpPr>
          <p:spPr>
            <a:xfrm>
              <a:off x="5929887" y="4452127"/>
              <a:ext cx="876935" cy="1196975"/>
            </a:xfrm>
            <a:custGeom>
              <a:avLst/>
              <a:gdLst/>
              <a:ahLst/>
              <a:cxnLst/>
              <a:rect l="l" t="t" r="r" b="b"/>
              <a:pathLst>
                <a:path w="876934" h="1196975">
                  <a:moveTo>
                    <a:pt x="195491" y="0"/>
                  </a:moveTo>
                  <a:lnTo>
                    <a:pt x="0" y="224574"/>
                  </a:lnTo>
                  <a:lnTo>
                    <a:pt x="137401" y="193027"/>
                  </a:lnTo>
                  <a:lnTo>
                    <a:pt x="152801" y="241853"/>
                  </a:lnTo>
                  <a:lnTo>
                    <a:pt x="169174" y="290303"/>
                  </a:lnTo>
                  <a:lnTo>
                    <a:pt x="186510" y="338363"/>
                  </a:lnTo>
                  <a:lnTo>
                    <a:pt x="204802" y="386020"/>
                  </a:lnTo>
                  <a:lnTo>
                    <a:pt x="224042" y="433259"/>
                  </a:lnTo>
                  <a:lnTo>
                    <a:pt x="244222" y="480069"/>
                  </a:lnTo>
                  <a:lnTo>
                    <a:pt x="265334" y="526434"/>
                  </a:lnTo>
                  <a:lnTo>
                    <a:pt x="287370" y="572341"/>
                  </a:lnTo>
                  <a:lnTo>
                    <a:pt x="310323" y="617777"/>
                  </a:lnTo>
                  <a:lnTo>
                    <a:pt x="334184" y="662728"/>
                  </a:lnTo>
                  <a:lnTo>
                    <a:pt x="358946" y="707181"/>
                  </a:lnTo>
                  <a:lnTo>
                    <a:pt x="384600" y="751122"/>
                  </a:lnTo>
                  <a:lnTo>
                    <a:pt x="411139" y="794537"/>
                  </a:lnTo>
                  <a:lnTo>
                    <a:pt x="438555" y="837413"/>
                  </a:lnTo>
                  <a:lnTo>
                    <a:pt x="466839" y="879736"/>
                  </a:lnTo>
                  <a:lnTo>
                    <a:pt x="495984" y="921493"/>
                  </a:lnTo>
                  <a:lnTo>
                    <a:pt x="525983" y="962670"/>
                  </a:lnTo>
                  <a:lnTo>
                    <a:pt x="556826" y="1003254"/>
                  </a:lnTo>
                  <a:lnTo>
                    <a:pt x="588507" y="1043231"/>
                  </a:lnTo>
                  <a:lnTo>
                    <a:pt x="621017" y="1082587"/>
                  </a:lnTo>
                  <a:lnTo>
                    <a:pt x="654348" y="1121309"/>
                  </a:lnTo>
                  <a:lnTo>
                    <a:pt x="688492" y="1159384"/>
                  </a:lnTo>
                  <a:lnTo>
                    <a:pt x="723442" y="1196797"/>
                  </a:lnTo>
                  <a:lnTo>
                    <a:pt x="876744" y="1050620"/>
                  </a:lnTo>
                  <a:lnTo>
                    <a:pt x="842206" y="1013589"/>
                  </a:lnTo>
                  <a:lnTo>
                    <a:pt x="808529" y="975853"/>
                  </a:lnTo>
                  <a:lnTo>
                    <a:pt x="775722" y="937426"/>
                  </a:lnTo>
                  <a:lnTo>
                    <a:pt x="743793" y="898324"/>
                  </a:lnTo>
                  <a:lnTo>
                    <a:pt x="712753" y="858563"/>
                  </a:lnTo>
                  <a:lnTo>
                    <a:pt x="682610" y="818159"/>
                  </a:lnTo>
                  <a:lnTo>
                    <a:pt x="653373" y="777126"/>
                  </a:lnTo>
                  <a:lnTo>
                    <a:pt x="625052" y="735482"/>
                  </a:lnTo>
                  <a:lnTo>
                    <a:pt x="597656" y="693240"/>
                  </a:lnTo>
                  <a:lnTo>
                    <a:pt x="571195" y="650418"/>
                  </a:lnTo>
                  <a:lnTo>
                    <a:pt x="545676" y="607031"/>
                  </a:lnTo>
                  <a:lnTo>
                    <a:pt x="521110" y="563093"/>
                  </a:lnTo>
                  <a:lnTo>
                    <a:pt x="497506" y="518622"/>
                  </a:lnTo>
                  <a:lnTo>
                    <a:pt x="474873" y="473632"/>
                  </a:lnTo>
                  <a:lnTo>
                    <a:pt x="453220" y="428140"/>
                  </a:lnTo>
                  <a:lnTo>
                    <a:pt x="432556" y="382160"/>
                  </a:lnTo>
                  <a:lnTo>
                    <a:pt x="412890" y="335709"/>
                  </a:lnTo>
                  <a:lnTo>
                    <a:pt x="394233" y="288803"/>
                  </a:lnTo>
                  <a:lnTo>
                    <a:pt x="376592" y="241455"/>
                  </a:lnTo>
                  <a:lnTo>
                    <a:pt x="359977" y="193684"/>
                  </a:lnTo>
                  <a:lnTo>
                    <a:pt x="344398" y="145503"/>
                  </a:lnTo>
                  <a:lnTo>
                    <a:pt x="481787" y="113957"/>
                  </a:lnTo>
                  <a:lnTo>
                    <a:pt x="19549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929887" y="4452127"/>
              <a:ext cx="876935" cy="1196975"/>
            </a:xfrm>
            <a:custGeom>
              <a:avLst/>
              <a:gdLst/>
              <a:ahLst/>
              <a:cxnLst/>
              <a:rect l="l" t="t" r="r" b="b"/>
              <a:pathLst>
                <a:path w="876934" h="1196975">
                  <a:moveTo>
                    <a:pt x="723442" y="1196797"/>
                  </a:moveTo>
                  <a:lnTo>
                    <a:pt x="688492" y="1159384"/>
                  </a:lnTo>
                  <a:lnTo>
                    <a:pt x="654348" y="1121309"/>
                  </a:lnTo>
                  <a:lnTo>
                    <a:pt x="621017" y="1082587"/>
                  </a:lnTo>
                  <a:lnTo>
                    <a:pt x="588507" y="1043231"/>
                  </a:lnTo>
                  <a:lnTo>
                    <a:pt x="556826" y="1003254"/>
                  </a:lnTo>
                  <a:lnTo>
                    <a:pt x="525983" y="962670"/>
                  </a:lnTo>
                  <a:lnTo>
                    <a:pt x="495984" y="921493"/>
                  </a:lnTo>
                  <a:lnTo>
                    <a:pt x="466839" y="879736"/>
                  </a:lnTo>
                  <a:lnTo>
                    <a:pt x="438555" y="837413"/>
                  </a:lnTo>
                  <a:lnTo>
                    <a:pt x="411139" y="794537"/>
                  </a:lnTo>
                  <a:lnTo>
                    <a:pt x="384600" y="751122"/>
                  </a:lnTo>
                  <a:lnTo>
                    <a:pt x="358946" y="707181"/>
                  </a:lnTo>
                  <a:lnTo>
                    <a:pt x="334184" y="662728"/>
                  </a:lnTo>
                  <a:lnTo>
                    <a:pt x="310323" y="617777"/>
                  </a:lnTo>
                  <a:lnTo>
                    <a:pt x="287370" y="572341"/>
                  </a:lnTo>
                  <a:lnTo>
                    <a:pt x="265334" y="526434"/>
                  </a:lnTo>
                  <a:lnTo>
                    <a:pt x="244222" y="480069"/>
                  </a:lnTo>
                  <a:lnTo>
                    <a:pt x="224042" y="433259"/>
                  </a:lnTo>
                  <a:lnTo>
                    <a:pt x="204802" y="386020"/>
                  </a:lnTo>
                  <a:lnTo>
                    <a:pt x="186510" y="338363"/>
                  </a:lnTo>
                  <a:lnTo>
                    <a:pt x="169174" y="290303"/>
                  </a:lnTo>
                  <a:lnTo>
                    <a:pt x="152801" y="241853"/>
                  </a:lnTo>
                  <a:lnTo>
                    <a:pt x="137401" y="193027"/>
                  </a:lnTo>
                  <a:lnTo>
                    <a:pt x="0" y="224574"/>
                  </a:lnTo>
                  <a:lnTo>
                    <a:pt x="195491" y="0"/>
                  </a:lnTo>
                  <a:lnTo>
                    <a:pt x="481787" y="113957"/>
                  </a:lnTo>
                  <a:lnTo>
                    <a:pt x="344398" y="145503"/>
                  </a:lnTo>
                  <a:lnTo>
                    <a:pt x="359977" y="193684"/>
                  </a:lnTo>
                  <a:lnTo>
                    <a:pt x="376592" y="241455"/>
                  </a:lnTo>
                  <a:lnTo>
                    <a:pt x="394233" y="288803"/>
                  </a:lnTo>
                  <a:lnTo>
                    <a:pt x="412890" y="335709"/>
                  </a:lnTo>
                  <a:lnTo>
                    <a:pt x="432556" y="382160"/>
                  </a:lnTo>
                  <a:lnTo>
                    <a:pt x="453220" y="428140"/>
                  </a:lnTo>
                  <a:lnTo>
                    <a:pt x="474873" y="473632"/>
                  </a:lnTo>
                  <a:lnTo>
                    <a:pt x="497506" y="518622"/>
                  </a:lnTo>
                  <a:lnTo>
                    <a:pt x="521110" y="563093"/>
                  </a:lnTo>
                  <a:lnTo>
                    <a:pt x="545676" y="607031"/>
                  </a:lnTo>
                  <a:lnTo>
                    <a:pt x="571195" y="650418"/>
                  </a:lnTo>
                  <a:lnTo>
                    <a:pt x="597656" y="693240"/>
                  </a:lnTo>
                  <a:lnTo>
                    <a:pt x="625052" y="735482"/>
                  </a:lnTo>
                  <a:lnTo>
                    <a:pt x="653373" y="777126"/>
                  </a:lnTo>
                  <a:lnTo>
                    <a:pt x="682610" y="818159"/>
                  </a:lnTo>
                  <a:lnTo>
                    <a:pt x="712753" y="858563"/>
                  </a:lnTo>
                  <a:lnTo>
                    <a:pt x="743793" y="898324"/>
                  </a:lnTo>
                  <a:lnTo>
                    <a:pt x="775722" y="937426"/>
                  </a:lnTo>
                  <a:lnTo>
                    <a:pt x="808529" y="975853"/>
                  </a:lnTo>
                  <a:lnTo>
                    <a:pt x="842206" y="1013589"/>
                  </a:lnTo>
                  <a:lnTo>
                    <a:pt x="876744" y="1050620"/>
                  </a:lnTo>
                  <a:lnTo>
                    <a:pt x="723442" y="119679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509115" y="3669384"/>
            <a:ext cx="1075055" cy="45085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 marR="5080" indent="83820">
              <a:lnSpc>
                <a:spcPts val="1550"/>
              </a:lnSpc>
              <a:spcBef>
                <a:spcPts val="359"/>
              </a:spcBef>
            </a:pPr>
            <a:r>
              <a:rPr dirty="0" sz="1500">
                <a:latin typeface="Arial"/>
                <a:cs typeface="Arial"/>
              </a:rPr>
              <a:t>Share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10">
                <a:latin typeface="Arial"/>
                <a:cs typeface="Arial"/>
              </a:rPr>
              <a:t>Disseminate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015799" y="2204161"/>
            <a:ext cx="783590" cy="1199515"/>
            <a:chOff x="6015799" y="2204161"/>
            <a:chExt cx="783590" cy="1199515"/>
          </a:xfrm>
        </p:grpSpPr>
        <p:sp>
          <p:nvSpPr>
            <p:cNvPr id="22" name="object 22" descr=""/>
            <p:cNvSpPr/>
            <p:nvPr/>
          </p:nvSpPr>
          <p:spPr>
            <a:xfrm>
              <a:off x="6022149" y="2210511"/>
              <a:ext cx="770890" cy="1186815"/>
            </a:xfrm>
            <a:custGeom>
              <a:avLst/>
              <a:gdLst/>
              <a:ahLst/>
              <a:cxnLst/>
              <a:rect l="l" t="t" r="r" b="b"/>
              <a:pathLst>
                <a:path w="770890" h="1186814">
                  <a:moveTo>
                    <a:pt x="412699" y="0"/>
                  </a:moveTo>
                  <a:lnTo>
                    <a:pt x="514743" y="97269"/>
                  </a:lnTo>
                  <a:lnTo>
                    <a:pt x="482482" y="137024"/>
                  </a:lnTo>
                  <a:lnTo>
                    <a:pt x="451071" y="177382"/>
                  </a:lnTo>
                  <a:lnTo>
                    <a:pt x="420516" y="218331"/>
                  </a:lnTo>
                  <a:lnTo>
                    <a:pt x="390825" y="259855"/>
                  </a:lnTo>
                  <a:lnTo>
                    <a:pt x="362004" y="301940"/>
                  </a:lnTo>
                  <a:lnTo>
                    <a:pt x="334060" y="344572"/>
                  </a:lnTo>
                  <a:lnTo>
                    <a:pt x="307001" y="387738"/>
                  </a:lnTo>
                  <a:lnTo>
                    <a:pt x="280833" y="431423"/>
                  </a:lnTo>
                  <a:lnTo>
                    <a:pt x="255563" y="475613"/>
                  </a:lnTo>
                  <a:lnTo>
                    <a:pt x="231198" y="520294"/>
                  </a:lnTo>
                  <a:lnTo>
                    <a:pt x="207746" y="565452"/>
                  </a:lnTo>
                  <a:lnTo>
                    <a:pt x="185212" y="611072"/>
                  </a:lnTo>
                  <a:lnTo>
                    <a:pt x="163605" y="657141"/>
                  </a:lnTo>
                  <a:lnTo>
                    <a:pt x="142931" y="703645"/>
                  </a:lnTo>
                  <a:lnTo>
                    <a:pt x="123197" y="750569"/>
                  </a:lnTo>
                  <a:lnTo>
                    <a:pt x="104409" y="797899"/>
                  </a:lnTo>
                  <a:lnTo>
                    <a:pt x="86576" y="845622"/>
                  </a:lnTo>
                  <a:lnTo>
                    <a:pt x="69704" y="893723"/>
                  </a:lnTo>
                  <a:lnTo>
                    <a:pt x="53799" y="942187"/>
                  </a:lnTo>
                  <a:lnTo>
                    <a:pt x="38870" y="991002"/>
                  </a:lnTo>
                  <a:lnTo>
                    <a:pt x="24922" y="1040153"/>
                  </a:lnTo>
                  <a:lnTo>
                    <a:pt x="11963" y="1089625"/>
                  </a:lnTo>
                  <a:lnTo>
                    <a:pt x="0" y="1139405"/>
                  </a:lnTo>
                  <a:lnTo>
                    <a:pt x="206451" y="1186802"/>
                  </a:lnTo>
                  <a:lnTo>
                    <a:pt x="218324" y="1137576"/>
                  </a:lnTo>
                  <a:lnTo>
                    <a:pt x="231261" y="1088679"/>
                  </a:lnTo>
                  <a:lnTo>
                    <a:pt x="245253" y="1040128"/>
                  </a:lnTo>
                  <a:lnTo>
                    <a:pt x="260292" y="991938"/>
                  </a:lnTo>
                  <a:lnTo>
                    <a:pt x="276370" y="944126"/>
                  </a:lnTo>
                  <a:lnTo>
                    <a:pt x="293480" y="896709"/>
                  </a:lnTo>
                  <a:lnTo>
                    <a:pt x="311612" y="849702"/>
                  </a:lnTo>
                  <a:lnTo>
                    <a:pt x="330760" y="803122"/>
                  </a:lnTo>
                  <a:lnTo>
                    <a:pt x="350916" y="756985"/>
                  </a:lnTo>
                  <a:lnTo>
                    <a:pt x="372071" y="711307"/>
                  </a:lnTo>
                  <a:lnTo>
                    <a:pt x="394217" y="666105"/>
                  </a:lnTo>
                  <a:lnTo>
                    <a:pt x="417347" y="621396"/>
                  </a:lnTo>
                  <a:lnTo>
                    <a:pt x="441452" y="577194"/>
                  </a:lnTo>
                  <a:lnTo>
                    <a:pt x="466524" y="533518"/>
                  </a:lnTo>
                  <a:lnTo>
                    <a:pt x="492556" y="490382"/>
                  </a:lnTo>
                  <a:lnTo>
                    <a:pt x="519540" y="447803"/>
                  </a:lnTo>
                  <a:lnTo>
                    <a:pt x="547467" y="405798"/>
                  </a:lnTo>
                  <a:lnTo>
                    <a:pt x="576329" y="364383"/>
                  </a:lnTo>
                  <a:lnTo>
                    <a:pt x="606120" y="323574"/>
                  </a:lnTo>
                  <a:lnTo>
                    <a:pt x="636830" y="283387"/>
                  </a:lnTo>
                  <a:lnTo>
                    <a:pt x="668451" y="243839"/>
                  </a:lnTo>
                  <a:lnTo>
                    <a:pt x="770470" y="341096"/>
                  </a:lnTo>
                  <a:lnTo>
                    <a:pt x="707834" y="39382"/>
                  </a:lnTo>
                  <a:lnTo>
                    <a:pt x="41269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022149" y="2210511"/>
              <a:ext cx="770890" cy="1186815"/>
            </a:xfrm>
            <a:custGeom>
              <a:avLst/>
              <a:gdLst/>
              <a:ahLst/>
              <a:cxnLst/>
              <a:rect l="l" t="t" r="r" b="b"/>
              <a:pathLst>
                <a:path w="770890" h="1186814">
                  <a:moveTo>
                    <a:pt x="0" y="1139405"/>
                  </a:moveTo>
                  <a:lnTo>
                    <a:pt x="11963" y="1089625"/>
                  </a:lnTo>
                  <a:lnTo>
                    <a:pt x="24922" y="1040153"/>
                  </a:lnTo>
                  <a:lnTo>
                    <a:pt x="38870" y="991002"/>
                  </a:lnTo>
                  <a:lnTo>
                    <a:pt x="53799" y="942187"/>
                  </a:lnTo>
                  <a:lnTo>
                    <a:pt x="69704" y="893723"/>
                  </a:lnTo>
                  <a:lnTo>
                    <a:pt x="86576" y="845622"/>
                  </a:lnTo>
                  <a:lnTo>
                    <a:pt x="104409" y="797899"/>
                  </a:lnTo>
                  <a:lnTo>
                    <a:pt x="123197" y="750569"/>
                  </a:lnTo>
                  <a:lnTo>
                    <a:pt x="142931" y="703645"/>
                  </a:lnTo>
                  <a:lnTo>
                    <a:pt x="163605" y="657141"/>
                  </a:lnTo>
                  <a:lnTo>
                    <a:pt x="185212" y="611072"/>
                  </a:lnTo>
                  <a:lnTo>
                    <a:pt x="207746" y="565452"/>
                  </a:lnTo>
                  <a:lnTo>
                    <a:pt x="231198" y="520294"/>
                  </a:lnTo>
                  <a:lnTo>
                    <a:pt x="255563" y="475613"/>
                  </a:lnTo>
                  <a:lnTo>
                    <a:pt x="280833" y="431423"/>
                  </a:lnTo>
                  <a:lnTo>
                    <a:pt x="307001" y="387738"/>
                  </a:lnTo>
                  <a:lnTo>
                    <a:pt x="334060" y="344572"/>
                  </a:lnTo>
                  <a:lnTo>
                    <a:pt x="362004" y="301940"/>
                  </a:lnTo>
                  <a:lnTo>
                    <a:pt x="390825" y="259855"/>
                  </a:lnTo>
                  <a:lnTo>
                    <a:pt x="420516" y="218331"/>
                  </a:lnTo>
                  <a:lnTo>
                    <a:pt x="451071" y="177382"/>
                  </a:lnTo>
                  <a:lnTo>
                    <a:pt x="482482" y="137024"/>
                  </a:lnTo>
                  <a:lnTo>
                    <a:pt x="514743" y="97269"/>
                  </a:lnTo>
                  <a:lnTo>
                    <a:pt x="412699" y="0"/>
                  </a:lnTo>
                  <a:lnTo>
                    <a:pt x="707834" y="39382"/>
                  </a:lnTo>
                  <a:lnTo>
                    <a:pt x="770470" y="341096"/>
                  </a:lnTo>
                  <a:lnTo>
                    <a:pt x="668451" y="243839"/>
                  </a:lnTo>
                  <a:lnTo>
                    <a:pt x="636830" y="283387"/>
                  </a:lnTo>
                  <a:lnTo>
                    <a:pt x="606120" y="323574"/>
                  </a:lnTo>
                  <a:lnTo>
                    <a:pt x="576329" y="364383"/>
                  </a:lnTo>
                  <a:lnTo>
                    <a:pt x="547467" y="405798"/>
                  </a:lnTo>
                  <a:lnTo>
                    <a:pt x="519540" y="447803"/>
                  </a:lnTo>
                  <a:lnTo>
                    <a:pt x="492556" y="490382"/>
                  </a:lnTo>
                  <a:lnTo>
                    <a:pt x="466524" y="533518"/>
                  </a:lnTo>
                  <a:lnTo>
                    <a:pt x="441452" y="577194"/>
                  </a:lnTo>
                  <a:lnTo>
                    <a:pt x="417347" y="621396"/>
                  </a:lnTo>
                  <a:lnTo>
                    <a:pt x="394217" y="666105"/>
                  </a:lnTo>
                  <a:lnTo>
                    <a:pt x="372071" y="711307"/>
                  </a:lnTo>
                  <a:lnTo>
                    <a:pt x="350916" y="756985"/>
                  </a:lnTo>
                  <a:lnTo>
                    <a:pt x="330760" y="803122"/>
                  </a:lnTo>
                  <a:lnTo>
                    <a:pt x="311612" y="849702"/>
                  </a:lnTo>
                  <a:lnTo>
                    <a:pt x="293480" y="896709"/>
                  </a:lnTo>
                  <a:lnTo>
                    <a:pt x="276370" y="944126"/>
                  </a:lnTo>
                  <a:lnTo>
                    <a:pt x="260292" y="991938"/>
                  </a:lnTo>
                  <a:lnTo>
                    <a:pt x="245253" y="1040128"/>
                  </a:lnTo>
                  <a:lnTo>
                    <a:pt x="231261" y="1088679"/>
                  </a:lnTo>
                  <a:lnTo>
                    <a:pt x="218324" y="1137576"/>
                  </a:lnTo>
                  <a:lnTo>
                    <a:pt x="206451" y="1186802"/>
                  </a:lnTo>
                  <a:lnTo>
                    <a:pt x="0" y="1139405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6747523" y="1566580"/>
            <a:ext cx="1023619" cy="45085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234950" marR="5080" indent="-222885">
              <a:lnSpc>
                <a:spcPts val="1550"/>
              </a:lnSpc>
              <a:spcBef>
                <a:spcPts val="360"/>
              </a:spcBef>
            </a:pPr>
            <a:r>
              <a:rPr dirty="0" sz="1500">
                <a:latin typeface="Arial"/>
                <a:cs typeface="Arial"/>
              </a:rPr>
              <a:t>Publish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20">
                <a:latin typeface="Arial"/>
                <a:cs typeface="Arial"/>
              </a:rPr>
              <a:t>Reuse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7772879" y="1310554"/>
            <a:ext cx="1373505" cy="488315"/>
            <a:chOff x="7772879" y="1310554"/>
            <a:chExt cx="1373505" cy="488315"/>
          </a:xfrm>
        </p:grpSpPr>
        <p:sp>
          <p:nvSpPr>
            <p:cNvPr id="26" name="object 26" descr=""/>
            <p:cNvSpPr/>
            <p:nvPr/>
          </p:nvSpPr>
          <p:spPr>
            <a:xfrm>
              <a:off x="7779229" y="1316904"/>
              <a:ext cx="1360805" cy="475615"/>
            </a:xfrm>
            <a:custGeom>
              <a:avLst/>
              <a:gdLst/>
              <a:ahLst/>
              <a:cxnLst/>
              <a:rect l="l" t="t" r="r" b="b"/>
              <a:pathLst>
                <a:path w="1360804" h="475614">
                  <a:moveTo>
                    <a:pt x="1258874" y="0"/>
                  </a:moveTo>
                  <a:lnTo>
                    <a:pt x="1219923" y="135496"/>
                  </a:lnTo>
                  <a:lnTo>
                    <a:pt x="1171378" y="125638"/>
                  </a:lnTo>
                  <a:lnTo>
                    <a:pt x="1122703" y="116747"/>
                  </a:lnTo>
                  <a:lnTo>
                    <a:pt x="1073913" y="108822"/>
                  </a:lnTo>
                  <a:lnTo>
                    <a:pt x="1025020" y="101863"/>
                  </a:lnTo>
                  <a:lnTo>
                    <a:pt x="976041" y="95871"/>
                  </a:lnTo>
                  <a:lnTo>
                    <a:pt x="926988" y="90843"/>
                  </a:lnTo>
                  <a:lnTo>
                    <a:pt x="877877" y="86779"/>
                  </a:lnTo>
                  <a:lnTo>
                    <a:pt x="828721" y="83680"/>
                  </a:lnTo>
                  <a:lnTo>
                    <a:pt x="779534" y="81545"/>
                  </a:lnTo>
                  <a:lnTo>
                    <a:pt x="730332" y="80372"/>
                  </a:lnTo>
                  <a:lnTo>
                    <a:pt x="681127" y="80162"/>
                  </a:lnTo>
                  <a:lnTo>
                    <a:pt x="631934" y="80914"/>
                  </a:lnTo>
                  <a:lnTo>
                    <a:pt x="582768" y="82628"/>
                  </a:lnTo>
                  <a:lnTo>
                    <a:pt x="533642" y="85303"/>
                  </a:lnTo>
                  <a:lnTo>
                    <a:pt x="484571" y="88938"/>
                  </a:lnTo>
                  <a:lnTo>
                    <a:pt x="435569" y="93534"/>
                  </a:lnTo>
                  <a:lnTo>
                    <a:pt x="386650" y="99089"/>
                  </a:lnTo>
                  <a:lnTo>
                    <a:pt x="337829" y="105603"/>
                  </a:lnTo>
                  <a:lnTo>
                    <a:pt x="289119" y="113076"/>
                  </a:lnTo>
                  <a:lnTo>
                    <a:pt x="240535" y="121507"/>
                  </a:lnTo>
                  <a:lnTo>
                    <a:pt x="192091" y="130895"/>
                  </a:lnTo>
                  <a:lnTo>
                    <a:pt x="143801" y="141241"/>
                  </a:lnTo>
                  <a:lnTo>
                    <a:pt x="95680" y="152543"/>
                  </a:lnTo>
                  <a:lnTo>
                    <a:pt x="47741" y="164801"/>
                  </a:lnTo>
                  <a:lnTo>
                    <a:pt x="0" y="178015"/>
                  </a:lnTo>
                  <a:lnTo>
                    <a:pt x="58508" y="381596"/>
                  </a:lnTo>
                  <a:lnTo>
                    <a:pt x="107549" y="368086"/>
                  </a:lnTo>
                  <a:lnTo>
                    <a:pt x="156816" y="355675"/>
                  </a:lnTo>
                  <a:lnTo>
                    <a:pt x="206290" y="344366"/>
                  </a:lnTo>
                  <a:lnTo>
                    <a:pt x="255952" y="334158"/>
                  </a:lnTo>
                  <a:lnTo>
                    <a:pt x="305785" y="325052"/>
                  </a:lnTo>
                  <a:lnTo>
                    <a:pt x="355771" y="317050"/>
                  </a:lnTo>
                  <a:lnTo>
                    <a:pt x="405890" y="310152"/>
                  </a:lnTo>
                  <a:lnTo>
                    <a:pt x="456124" y="304358"/>
                  </a:lnTo>
                  <a:lnTo>
                    <a:pt x="506456" y="299669"/>
                  </a:lnTo>
                  <a:lnTo>
                    <a:pt x="556866" y="296087"/>
                  </a:lnTo>
                  <a:lnTo>
                    <a:pt x="607337" y="293611"/>
                  </a:lnTo>
                  <a:lnTo>
                    <a:pt x="657850" y="292242"/>
                  </a:lnTo>
                  <a:lnTo>
                    <a:pt x="708387" y="291982"/>
                  </a:lnTo>
                  <a:lnTo>
                    <a:pt x="758929" y="292830"/>
                  </a:lnTo>
                  <a:lnTo>
                    <a:pt x="809459" y="294789"/>
                  </a:lnTo>
                  <a:lnTo>
                    <a:pt x="859957" y="297857"/>
                  </a:lnTo>
                  <a:lnTo>
                    <a:pt x="910405" y="302036"/>
                  </a:lnTo>
                  <a:lnTo>
                    <a:pt x="960786" y="307327"/>
                  </a:lnTo>
                  <a:lnTo>
                    <a:pt x="1011080" y="313731"/>
                  </a:lnTo>
                  <a:lnTo>
                    <a:pt x="1061270" y="321247"/>
                  </a:lnTo>
                  <a:lnTo>
                    <a:pt x="1111337" y="329878"/>
                  </a:lnTo>
                  <a:lnTo>
                    <a:pt x="1161262" y="339623"/>
                  </a:lnTo>
                  <a:lnTo>
                    <a:pt x="1122324" y="475094"/>
                  </a:lnTo>
                  <a:lnTo>
                    <a:pt x="1360690" y="279806"/>
                  </a:lnTo>
                  <a:lnTo>
                    <a:pt x="1258874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779229" y="1316904"/>
              <a:ext cx="1360805" cy="475615"/>
            </a:xfrm>
            <a:custGeom>
              <a:avLst/>
              <a:gdLst/>
              <a:ahLst/>
              <a:cxnLst/>
              <a:rect l="l" t="t" r="r" b="b"/>
              <a:pathLst>
                <a:path w="1360804" h="475614">
                  <a:moveTo>
                    <a:pt x="0" y="178015"/>
                  </a:moveTo>
                  <a:lnTo>
                    <a:pt x="47741" y="164801"/>
                  </a:lnTo>
                  <a:lnTo>
                    <a:pt x="95680" y="152543"/>
                  </a:lnTo>
                  <a:lnTo>
                    <a:pt x="143801" y="141241"/>
                  </a:lnTo>
                  <a:lnTo>
                    <a:pt x="192091" y="130895"/>
                  </a:lnTo>
                  <a:lnTo>
                    <a:pt x="240535" y="121507"/>
                  </a:lnTo>
                  <a:lnTo>
                    <a:pt x="289119" y="113076"/>
                  </a:lnTo>
                  <a:lnTo>
                    <a:pt x="337829" y="105603"/>
                  </a:lnTo>
                  <a:lnTo>
                    <a:pt x="386650" y="99089"/>
                  </a:lnTo>
                  <a:lnTo>
                    <a:pt x="435569" y="93534"/>
                  </a:lnTo>
                  <a:lnTo>
                    <a:pt x="484571" y="88938"/>
                  </a:lnTo>
                  <a:lnTo>
                    <a:pt x="533642" y="85303"/>
                  </a:lnTo>
                  <a:lnTo>
                    <a:pt x="582768" y="82628"/>
                  </a:lnTo>
                  <a:lnTo>
                    <a:pt x="631934" y="80914"/>
                  </a:lnTo>
                  <a:lnTo>
                    <a:pt x="681127" y="80162"/>
                  </a:lnTo>
                  <a:lnTo>
                    <a:pt x="730332" y="80372"/>
                  </a:lnTo>
                  <a:lnTo>
                    <a:pt x="779534" y="81545"/>
                  </a:lnTo>
                  <a:lnTo>
                    <a:pt x="828721" y="83680"/>
                  </a:lnTo>
                  <a:lnTo>
                    <a:pt x="877877" y="86779"/>
                  </a:lnTo>
                  <a:lnTo>
                    <a:pt x="926988" y="90843"/>
                  </a:lnTo>
                  <a:lnTo>
                    <a:pt x="976041" y="95871"/>
                  </a:lnTo>
                  <a:lnTo>
                    <a:pt x="1025020" y="101863"/>
                  </a:lnTo>
                  <a:lnTo>
                    <a:pt x="1073913" y="108822"/>
                  </a:lnTo>
                  <a:lnTo>
                    <a:pt x="1122703" y="116747"/>
                  </a:lnTo>
                  <a:lnTo>
                    <a:pt x="1171378" y="125638"/>
                  </a:lnTo>
                  <a:lnTo>
                    <a:pt x="1219923" y="135496"/>
                  </a:lnTo>
                  <a:lnTo>
                    <a:pt x="1258874" y="0"/>
                  </a:lnTo>
                  <a:lnTo>
                    <a:pt x="1360690" y="279806"/>
                  </a:lnTo>
                  <a:lnTo>
                    <a:pt x="1122324" y="475094"/>
                  </a:lnTo>
                  <a:lnTo>
                    <a:pt x="1161262" y="339623"/>
                  </a:lnTo>
                  <a:lnTo>
                    <a:pt x="1111337" y="329878"/>
                  </a:lnTo>
                  <a:lnTo>
                    <a:pt x="1061270" y="321247"/>
                  </a:lnTo>
                  <a:lnTo>
                    <a:pt x="1011080" y="313731"/>
                  </a:lnTo>
                  <a:lnTo>
                    <a:pt x="960786" y="307327"/>
                  </a:lnTo>
                  <a:lnTo>
                    <a:pt x="910405" y="302036"/>
                  </a:lnTo>
                  <a:lnTo>
                    <a:pt x="859957" y="297857"/>
                  </a:lnTo>
                  <a:lnTo>
                    <a:pt x="809459" y="294789"/>
                  </a:lnTo>
                  <a:lnTo>
                    <a:pt x="758929" y="292830"/>
                  </a:lnTo>
                  <a:lnTo>
                    <a:pt x="708387" y="291982"/>
                  </a:lnTo>
                  <a:lnTo>
                    <a:pt x="657850" y="292242"/>
                  </a:lnTo>
                  <a:lnTo>
                    <a:pt x="607337" y="293611"/>
                  </a:lnTo>
                  <a:lnTo>
                    <a:pt x="556866" y="296087"/>
                  </a:lnTo>
                  <a:lnTo>
                    <a:pt x="506456" y="299669"/>
                  </a:lnTo>
                  <a:lnTo>
                    <a:pt x="456124" y="304358"/>
                  </a:lnTo>
                  <a:lnTo>
                    <a:pt x="405890" y="310152"/>
                  </a:lnTo>
                  <a:lnTo>
                    <a:pt x="355771" y="317050"/>
                  </a:lnTo>
                  <a:lnTo>
                    <a:pt x="305785" y="325052"/>
                  </a:lnTo>
                  <a:lnTo>
                    <a:pt x="255952" y="334158"/>
                  </a:lnTo>
                  <a:lnTo>
                    <a:pt x="206290" y="344366"/>
                  </a:lnTo>
                  <a:lnTo>
                    <a:pt x="156816" y="355675"/>
                  </a:lnTo>
                  <a:lnTo>
                    <a:pt x="107549" y="368086"/>
                  </a:lnTo>
                  <a:lnTo>
                    <a:pt x="58508" y="381596"/>
                  </a:lnTo>
                  <a:lnTo>
                    <a:pt x="0" y="178015"/>
                  </a:lnTo>
                  <a:close/>
                </a:path>
              </a:pathLst>
            </a:custGeom>
            <a:ln w="127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6749045" y="5790233"/>
            <a:ext cx="1019810" cy="43497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126364">
              <a:lnSpc>
                <a:spcPts val="1550"/>
              </a:lnSpc>
              <a:spcBef>
                <a:spcPts val="215"/>
              </a:spcBef>
            </a:pPr>
            <a:r>
              <a:rPr dirty="0" sz="1500" spc="-10">
                <a:latin typeface="Arial"/>
                <a:cs typeface="Arial"/>
              </a:rPr>
              <a:t>Evaluate and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Archive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151278" y="5790233"/>
            <a:ext cx="1073150" cy="43497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47625" marR="5080" indent="-35560">
              <a:lnSpc>
                <a:spcPts val="1550"/>
              </a:lnSpc>
              <a:spcBef>
                <a:spcPts val="215"/>
              </a:spcBef>
            </a:pPr>
            <a:r>
              <a:rPr dirty="0" sz="1500">
                <a:latin typeface="Arial"/>
                <a:cs typeface="Arial"/>
              </a:rPr>
              <a:t>Analyze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10">
                <a:latin typeface="Arial"/>
                <a:cs typeface="Arial"/>
              </a:rPr>
              <a:t>Collaborate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8527" y="1499107"/>
            <a:ext cx="35890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0000"/>
                </a:solidFill>
                <a:latin typeface="Arial"/>
                <a:cs typeface="Arial"/>
              </a:rPr>
              <a:t>Collect</a:t>
            </a:r>
            <a:r>
              <a:rPr dirty="0" sz="3200" spc="-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3200" spc="-4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Arial"/>
                <a:cs typeface="Arial"/>
              </a:rPr>
              <a:t>Create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8527" y="1958699"/>
            <a:ext cx="3771265" cy="3386454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u="sng" sz="16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FAU</a:t>
            </a:r>
            <a:r>
              <a:rPr dirty="0" u="sng" sz="1600" spc="-45" i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 i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DOR</a:t>
            </a:r>
            <a:r>
              <a:rPr dirty="0" u="sng" sz="16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 i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Policy</a:t>
            </a:r>
            <a:r>
              <a:rPr dirty="0" u="sng" sz="1600" spc="-65" i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10.1.6</a:t>
            </a:r>
            <a:r>
              <a:rPr dirty="0" u="none" sz="1600" spc="-1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386715">
              <a:lnSpc>
                <a:spcPts val="1730"/>
              </a:lnSpc>
              <a:spcBef>
                <a:spcPts val="1019"/>
              </a:spcBef>
            </a:pPr>
            <a:r>
              <a:rPr dirty="0" sz="1600">
                <a:latin typeface="Arial"/>
                <a:cs typeface="Arial"/>
              </a:rPr>
              <a:t>Collecting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project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data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consistent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systematic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manner.</a:t>
            </a:r>
            <a:endParaRPr sz="1600">
              <a:latin typeface="Arial"/>
              <a:cs typeface="Arial"/>
            </a:endParaRPr>
          </a:p>
          <a:p>
            <a:pPr marL="12700" marR="260985">
              <a:lnSpc>
                <a:spcPts val="1730"/>
              </a:lnSpc>
              <a:spcBef>
                <a:spcPts val="990"/>
              </a:spcBef>
            </a:pPr>
            <a:r>
              <a:rPr dirty="0" sz="1600">
                <a:latin typeface="Arial"/>
                <a:cs typeface="Arial"/>
              </a:rPr>
              <a:t>Requirements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recording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and </a:t>
            </a:r>
            <a:r>
              <a:rPr dirty="0" sz="1600">
                <a:latin typeface="Arial"/>
                <a:cs typeface="Arial"/>
              </a:rPr>
              <a:t>storage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Research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Data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material </a:t>
            </a:r>
            <a:r>
              <a:rPr dirty="0" sz="1600">
                <a:latin typeface="Arial"/>
                <a:cs typeface="Arial"/>
              </a:rPr>
              <a:t>will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vary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by </a:t>
            </a:r>
            <a:r>
              <a:rPr dirty="0" sz="1600" spc="-10">
                <a:latin typeface="Arial"/>
                <a:cs typeface="Arial"/>
              </a:rPr>
              <a:t>discipline.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1005"/>
              </a:spcBef>
            </a:pPr>
            <a:r>
              <a:rPr dirty="0" sz="1600">
                <a:latin typeface="Arial"/>
                <a:cs typeface="Arial"/>
              </a:rPr>
              <a:t>PIs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should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always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adhere</a:t>
            </a:r>
            <a:r>
              <a:rPr dirty="0" sz="1600" spc="-25">
                <a:latin typeface="Arial"/>
                <a:cs typeface="Arial"/>
              </a:rPr>
              <a:t> to</a:t>
            </a:r>
            <a:r>
              <a:rPr dirty="0" sz="1600" spc="50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requirements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funding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agencies, </a:t>
            </a:r>
            <a:r>
              <a:rPr dirty="0" sz="1600">
                <a:latin typeface="Arial"/>
                <a:cs typeface="Arial"/>
              </a:rPr>
              <a:t>standards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applicable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industry, </a:t>
            </a:r>
            <a:r>
              <a:rPr dirty="0" sz="1600">
                <a:latin typeface="Arial"/>
                <a:cs typeface="Arial"/>
              </a:rPr>
              <a:t>professional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guidance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where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available, </a:t>
            </a:r>
            <a:r>
              <a:rPr dirty="0" sz="1600">
                <a:latin typeface="Arial"/>
                <a:cs typeface="Arial"/>
              </a:rPr>
              <a:t>any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principles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out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College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level </a:t>
            </a:r>
            <a:r>
              <a:rPr dirty="0" sz="1600">
                <a:latin typeface="Arial"/>
                <a:cs typeface="Arial"/>
              </a:rPr>
              <a:t>as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well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FAU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recommendation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as </a:t>
            </a:r>
            <a:r>
              <a:rPr dirty="0" sz="1600">
                <a:latin typeface="Arial"/>
                <a:cs typeface="Arial"/>
              </a:rPr>
              <a:t>outlined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compliance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documents.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294369" y="1602094"/>
            <a:ext cx="728345" cy="424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85725" marR="5080" indent="-73660">
              <a:lnSpc>
                <a:spcPts val="1450"/>
              </a:lnSpc>
              <a:spcBef>
                <a:spcPts val="340"/>
              </a:spcBef>
            </a:pPr>
            <a:r>
              <a:rPr dirty="0" sz="1400">
                <a:latin typeface="Arial"/>
                <a:cs typeface="Arial"/>
              </a:rPr>
              <a:t>Plan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0096856" y="2183588"/>
            <a:ext cx="872490" cy="1186180"/>
            <a:chOff x="10096856" y="2183588"/>
            <a:chExt cx="872490" cy="1186180"/>
          </a:xfrm>
        </p:grpSpPr>
        <p:sp>
          <p:nvSpPr>
            <p:cNvPr id="7" name="object 7" descr=""/>
            <p:cNvSpPr/>
            <p:nvPr/>
          </p:nvSpPr>
          <p:spPr>
            <a:xfrm>
              <a:off x="10103206" y="2189938"/>
              <a:ext cx="859790" cy="1173480"/>
            </a:xfrm>
            <a:custGeom>
              <a:avLst/>
              <a:gdLst/>
              <a:ahLst/>
              <a:cxnLst/>
              <a:rect l="l" t="t" r="r" b="b"/>
              <a:pathLst>
                <a:path w="859790" h="1173479">
                  <a:moveTo>
                    <a:pt x="150228" y="0"/>
                  </a:moveTo>
                  <a:lnTo>
                    <a:pt x="0" y="143243"/>
                  </a:lnTo>
                  <a:lnTo>
                    <a:pt x="33876" y="179537"/>
                  </a:lnTo>
                  <a:lnTo>
                    <a:pt x="66908" y="216524"/>
                  </a:lnTo>
                  <a:lnTo>
                    <a:pt x="99087" y="254188"/>
                  </a:lnTo>
                  <a:lnTo>
                    <a:pt x="130404" y="292514"/>
                  </a:lnTo>
                  <a:lnTo>
                    <a:pt x="160850" y="331486"/>
                  </a:lnTo>
                  <a:lnTo>
                    <a:pt x="190416" y="371090"/>
                  </a:lnTo>
                  <a:lnTo>
                    <a:pt x="219092" y="411309"/>
                  </a:lnTo>
                  <a:lnTo>
                    <a:pt x="246871" y="452129"/>
                  </a:lnTo>
                  <a:lnTo>
                    <a:pt x="273742" y="493534"/>
                  </a:lnTo>
                  <a:lnTo>
                    <a:pt x="299696" y="535509"/>
                  </a:lnTo>
                  <a:lnTo>
                    <a:pt x="324726" y="578039"/>
                  </a:lnTo>
                  <a:lnTo>
                    <a:pt x="348821" y="621107"/>
                  </a:lnTo>
                  <a:lnTo>
                    <a:pt x="371973" y="664699"/>
                  </a:lnTo>
                  <a:lnTo>
                    <a:pt x="394173" y="708800"/>
                  </a:lnTo>
                  <a:lnTo>
                    <a:pt x="415411" y="753394"/>
                  </a:lnTo>
                  <a:lnTo>
                    <a:pt x="435679" y="798465"/>
                  </a:lnTo>
                  <a:lnTo>
                    <a:pt x="454967" y="843999"/>
                  </a:lnTo>
                  <a:lnTo>
                    <a:pt x="473267" y="889980"/>
                  </a:lnTo>
                  <a:lnTo>
                    <a:pt x="490570" y="936393"/>
                  </a:lnTo>
                  <a:lnTo>
                    <a:pt x="506866" y="983222"/>
                  </a:lnTo>
                  <a:lnTo>
                    <a:pt x="522147" y="1030452"/>
                  </a:lnTo>
                  <a:lnTo>
                    <a:pt x="387578" y="1061339"/>
                  </a:lnTo>
                  <a:lnTo>
                    <a:pt x="668108" y="1173073"/>
                  </a:lnTo>
                  <a:lnTo>
                    <a:pt x="859599" y="952995"/>
                  </a:lnTo>
                  <a:lnTo>
                    <a:pt x="725004" y="983894"/>
                  </a:lnTo>
                  <a:lnTo>
                    <a:pt x="709901" y="936030"/>
                  </a:lnTo>
                  <a:lnTo>
                    <a:pt x="693845" y="888535"/>
                  </a:lnTo>
                  <a:lnTo>
                    <a:pt x="676843" y="841423"/>
                  </a:lnTo>
                  <a:lnTo>
                    <a:pt x="658904" y="794707"/>
                  </a:lnTo>
                  <a:lnTo>
                    <a:pt x="640034" y="748400"/>
                  </a:lnTo>
                  <a:lnTo>
                    <a:pt x="620243" y="702515"/>
                  </a:lnTo>
                  <a:lnTo>
                    <a:pt x="599536" y="657066"/>
                  </a:lnTo>
                  <a:lnTo>
                    <a:pt x="577924" y="612066"/>
                  </a:lnTo>
                  <a:lnTo>
                    <a:pt x="555412" y="567529"/>
                  </a:lnTo>
                  <a:lnTo>
                    <a:pt x="532010" y="523467"/>
                  </a:lnTo>
                  <a:lnTo>
                    <a:pt x="507724" y="479894"/>
                  </a:lnTo>
                  <a:lnTo>
                    <a:pt x="482562" y="436823"/>
                  </a:lnTo>
                  <a:lnTo>
                    <a:pt x="456533" y="394268"/>
                  </a:lnTo>
                  <a:lnTo>
                    <a:pt x="429644" y="352242"/>
                  </a:lnTo>
                  <a:lnTo>
                    <a:pt x="401903" y="310758"/>
                  </a:lnTo>
                  <a:lnTo>
                    <a:pt x="373317" y="269829"/>
                  </a:lnTo>
                  <a:lnTo>
                    <a:pt x="343895" y="229469"/>
                  </a:lnTo>
                  <a:lnTo>
                    <a:pt x="313644" y="189692"/>
                  </a:lnTo>
                  <a:lnTo>
                    <a:pt x="282571" y="150509"/>
                  </a:lnTo>
                  <a:lnTo>
                    <a:pt x="250686" y="111935"/>
                  </a:lnTo>
                  <a:lnTo>
                    <a:pt x="217995" y="73984"/>
                  </a:lnTo>
                  <a:lnTo>
                    <a:pt x="184506" y="36667"/>
                  </a:lnTo>
                  <a:lnTo>
                    <a:pt x="15022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103206" y="2189938"/>
              <a:ext cx="859790" cy="1173480"/>
            </a:xfrm>
            <a:custGeom>
              <a:avLst/>
              <a:gdLst/>
              <a:ahLst/>
              <a:cxnLst/>
              <a:rect l="l" t="t" r="r" b="b"/>
              <a:pathLst>
                <a:path w="859790" h="1173479">
                  <a:moveTo>
                    <a:pt x="150228" y="0"/>
                  </a:moveTo>
                  <a:lnTo>
                    <a:pt x="184506" y="36667"/>
                  </a:lnTo>
                  <a:lnTo>
                    <a:pt x="217995" y="73984"/>
                  </a:lnTo>
                  <a:lnTo>
                    <a:pt x="250686" y="111935"/>
                  </a:lnTo>
                  <a:lnTo>
                    <a:pt x="282571" y="150509"/>
                  </a:lnTo>
                  <a:lnTo>
                    <a:pt x="313644" y="189692"/>
                  </a:lnTo>
                  <a:lnTo>
                    <a:pt x="343895" y="229469"/>
                  </a:lnTo>
                  <a:lnTo>
                    <a:pt x="373317" y="269829"/>
                  </a:lnTo>
                  <a:lnTo>
                    <a:pt x="401903" y="310758"/>
                  </a:lnTo>
                  <a:lnTo>
                    <a:pt x="429644" y="352242"/>
                  </a:lnTo>
                  <a:lnTo>
                    <a:pt x="456533" y="394268"/>
                  </a:lnTo>
                  <a:lnTo>
                    <a:pt x="482562" y="436823"/>
                  </a:lnTo>
                  <a:lnTo>
                    <a:pt x="507724" y="479894"/>
                  </a:lnTo>
                  <a:lnTo>
                    <a:pt x="532010" y="523467"/>
                  </a:lnTo>
                  <a:lnTo>
                    <a:pt x="555412" y="567529"/>
                  </a:lnTo>
                  <a:lnTo>
                    <a:pt x="577924" y="612066"/>
                  </a:lnTo>
                  <a:lnTo>
                    <a:pt x="599536" y="657066"/>
                  </a:lnTo>
                  <a:lnTo>
                    <a:pt x="620243" y="702515"/>
                  </a:lnTo>
                  <a:lnTo>
                    <a:pt x="640034" y="748400"/>
                  </a:lnTo>
                  <a:lnTo>
                    <a:pt x="658904" y="794707"/>
                  </a:lnTo>
                  <a:lnTo>
                    <a:pt x="676843" y="841423"/>
                  </a:lnTo>
                  <a:lnTo>
                    <a:pt x="693845" y="888535"/>
                  </a:lnTo>
                  <a:lnTo>
                    <a:pt x="709901" y="936030"/>
                  </a:lnTo>
                  <a:lnTo>
                    <a:pt x="725004" y="983894"/>
                  </a:lnTo>
                  <a:lnTo>
                    <a:pt x="859599" y="952995"/>
                  </a:lnTo>
                  <a:lnTo>
                    <a:pt x="668108" y="1173073"/>
                  </a:lnTo>
                  <a:lnTo>
                    <a:pt x="387578" y="1061339"/>
                  </a:lnTo>
                  <a:lnTo>
                    <a:pt x="522147" y="1030452"/>
                  </a:lnTo>
                  <a:lnTo>
                    <a:pt x="506866" y="983222"/>
                  </a:lnTo>
                  <a:lnTo>
                    <a:pt x="490570" y="936393"/>
                  </a:lnTo>
                  <a:lnTo>
                    <a:pt x="473267" y="889980"/>
                  </a:lnTo>
                  <a:lnTo>
                    <a:pt x="454967" y="843999"/>
                  </a:lnTo>
                  <a:lnTo>
                    <a:pt x="435679" y="798465"/>
                  </a:lnTo>
                  <a:lnTo>
                    <a:pt x="415411" y="753394"/>
                  </a:lnTo>
                  <a:lnTo>
                    <a:pt x="394173" y="708800"/>
                  </a:lnTo>
                  <a:lnTo>
                    <a:pt x="371973" y="664699"/>
                  </a:lnTo>
                  <a:lnTo>
                    <a:pt x="348821" y="621107"/>
                  </a:lnTo>
                  <a:lnTo>
                    <a:pt x="324726" y="578039"/>
                  </a:lnTo>
                  <a:lnTo>
                    <a:pt x="299696" y="535509"/>
                  </a:lnTo>
                  <a:lnTo>
                    <a:pt x="273742" y="493534"/>
                  </a:lnTo>
                  <a:lnTo>
                    <a:pt x="246871" y="452129"/>
                  </a:lnTo>
                  <a:lnTo>
                    <a:pt x="219092" y="411309"/>
                  </a:lnTo>
                  <a:lnTo>
                    <a:pt x="190416" y="371090"/>
                  </a:lnTo>
                  <a:lnTo>
                    <a:pt x="160850" y="331486"/>
                  </a:lnTo>
                  <a:lnTo>
                    <a:pt x="130404" y="292514"/>
                  </a:lnTo>
                  <a:lnTo>
                    <a:pt x="99087" y="254188"/>
                  </a:lnTo>
                  <a:lnTo>
                    <a:pt x="66908" y="216524"/>
                  </a:lnTo>
                  <a:lnTo>
                    <a:pt x="33876" y="179537"/>
                  </a:lnTo>
                  <a:lnTo>
                    <a:pt x="0" y="143243"/>
                  </a:lnTo>
                  <a:lnTo>
                    <a:pt x="150228" y="0"/>
                  </a:lnTo>
                  <a:close/>
                </a:path>
              </a:pathLst>
            </a:custGeom>
            <a:ln w="126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488683" y="3521087"/>
            <a:ext cx="719455" cy="702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5700"/>
              </a:lnSpc>
              <a:spcBef>
                <a:spcPts val="100"/>
              </a:spcBef>
            </a:pPr>
            <a:r>
              <a:rPr dirty="0" sz="1400" spc="-10">
                <a:latin typeface="Arial Black"/>
                <a:cs typeface="Arial Black"/>
              </a:rPr>
              <a:t>Collect </a:t>
            </a:r>
            <a:r>
              <a:rPr dirty="0" sz="1400" spc="-25">
                <a:latin typeface="Arial Black"/>
                <a:cs typeface="Arial Black"/>
              </a:rPr>
              <a:t>and </a:t>
            </a:r>
            <a:r>
              <a:rPr dirty="0" sz="1400" spc="-10">
                <a:latin typeface="Arial Black"/>
                <a:cs typeface="Arial Black"/>
              </a:rPr>
              <a:t>Create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0110684" y="4390497"/>
            <a:ext cx="768350" cy="1176020"/>
            <a:chOff x="10110684" y="4390497"/>
            <a:chExt cx="768350" cy="1176020"/>
          </a:xfrm>
        </p:grpSpPr>
        <p:sp>
          <p:nvSpPr>
            <p:cNvPr id="11" name="object 11" descr=""/>
            <p:cNvSpPr/>
            <p:nvPr/>
          </p:nvSpPr>
          <p:spPr>
            <a:xfrm>
              <a:off x="10117034" y="4396847"/>
              <a:ext cx="755650" cy="1163320"/>
            </a:xfrm>
            <a:custGeom>
              <a:avLst/>
              <a:gdLst/>
              <a:ahLst/>
              <a:cxnLst/>
              <a:rect l="l" t="t" r="r" b="b"/>
              <a:pathLst>
                <a:path w="755650" h="1163320">
                  <a:moveTo>
                    <a:pt x="553123" y="0"/>
                  </a:moveTo>
                  <a:lnTo>
                    <a:pt x="541479" y="48256"/>
                  </a:lnTo>
                  <a:lnTo>
                    <a:pt x="528791" y="96190"/>
                  </a:lnTo>
                  <a:lnTo>
                    <a:pt x="515069" y="143785"/>
                  </a:lnTo>
                  <a:lnTo>
                    <a:pt x="500319" y="191025"/>
                  </a:lnTo>
                  <a:lnTo>
                    <a:pt x="484549" y="237895"/>
                  </a:lnTo>
                  <a:lnTo>
                    <a:pt x="467767" y="284378"/>
                  </a:lnTo>
                  <a:lnTo>
                    <a:pt x="449981" y="330458"/>
                  </a:lnTo>
                  <a:lnTo>
                    <a:pt x="431199" y="376120"/>
                  </a:lnTo>
                  <a:lnTo>
                    <a:pt x="411428" y="421347"/>
                  </a:lnTo>
                  <a:lnTo>
                    <a:pt x="390677" y="466124"/>
                  </a:lnTo>
                  <a:lnTo>
                    <a:pt x="368953" y="510434"/>
                  </a:lnTo>
                  <a:lnTo>
                    <a:pt x="346264" y="554262"/>
                  </a:lnTo>
                  <a:lnTo>
                    <a:pt x="322618" y="597591"/>
                  </a:lnTo>
                  <a:lnTo>
                    <a:pt x="298023" y="640405"/>
                  </a:lnTo>
                  <a:lnTo>
                    <a:pt x="272486" y="682689"/>
                  </a:lnTo>
                  <a:lnTo>
                    <a:pt x="246016" y="724426"/>
                  </a:lnTo>
                  <a:lnTo>
                    <a:pt x="218620" y="765601"/>
                  </a:lnTo>
                  <a:lnTo>
                    <a:pt x="190306" y="806198"/>
                  </a:lnTo>
                  <a:lnTo>
                    <a:pt x="161083" y="846200"/>
                  </a:lnTo>
                  <a:lnTo>
                    <a:pt x="130956" y="885591"/>
                  </a:lnTo>
                  <a:lnTo>
                    <a:pt x="99936" y="924356"/>
                  </a:lnTo>
                  <a:lnTo>
                    <a:pt x="0" y="829068"/>
                  </a:lnTo>
                  <a:lnTo>
                    <a:pt x="61290" y="1124661"/>
                  </a:lnTo>
                  <a:lnTo>
                    <a:pt x="350507" y="1163269"/>
                  </a:lnTo>
                  <a:lnTo>
                    <a:pt x="250558" y="1067968"/>
                  </a:lnTo>
                  <a:lnTo>
                    <a:pt x="282200" y="1029002"/>
                  </a:lnTo>
                  <a:lnTo>
                    <a:pt x="313010" y="989445"/>
                  </a:lnTo>
                  <a:lnTo>
                    <a:pt x="342979" y="949309"/>
                  </a:lnTo>
                  <a:lnTo>
                    <a:pt x="372102" y="908608"/>
                  </a:lnTo>
                  <a:lnTo>
                    <a:pt x="400371" y="867357"/>
                  </a:lnTo>
                  <a:lnTo>
                    <a:pt x="427779" y="825568"/>
                  </a:lnTo>
                  <a:lnTo>
                    <a:pt x="454320" y="783257"/>
                  </a:lnTo>
                  <a:lnTo>
                    <a:pt x="479986" y="740437"/>
                  </a:lnTo>
                  <a:lnTo>
                    <a:pt x="504772" y="697121"/>
                  </a:lnTo>
                  <a:lnTo>
                    <a:pt x="528670" y="653324"/>
                  </a:lnTo>
                  <a:lnTo>
                    <a:pt x="551673" y="609059"/>
                  </a:lnTo>
                  <a:lnTo>
                    <a:pt x="573774" y="564340"/>
                  </a:lnTo>
                  <a:lnTo>
                    <a:pt x="594967" y="519181"/>
                  </a:lnTo>
                  <a:lnTo>
                    <a:pt x="615245" y="473596"/>
                  </a:lnTo>
                  <a:lnTo>
                    <a:pt x="634601" y="427598"/>
                  </a:lnTo>
                  <a:lnTo>
                    <a:pt x="653028" y="381202"/>
                  </a:lnTo>
                  <a:lnTo>
                    <a:pt x="670519" y="334421"/>
                  </a:lnTo>
                  <a:lnTo>
                    <a:pt x="687068" y="287270"/>
                  </a:lnTo>
                  <a:lnTo>
                    <a:pt x="702667" y="239761"/>
                  </a:lnTo>
                  <a:lnTo>
                    <a:pt x="717310" y="191908"/>
                  </a:lnTo>
                  <a:lnTo>
                    <a:pt x="730990" y="143727"/>
                  </a:lnTo>
                  <a:lnTo>
                    <a:pt x="743700" y="95230"/>
                  </a:lnTo>
                  <a:lnTo>
                    <a:pt x="755434" y="46431"/>
                  </a:lnTo>
                  <a:lnTo>
                    <a:pt x="553123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117034" y="4396847"/>
              <a:ext cx="755650" cy="1163320"/>
            </a:xfrm>
            <a:custGeom>
              <a:avLst/>
              <a:gdLst/>
              <a:ahLst/>
              <a:cxnLst/>
              <a:rect l="l" t="t" r="r" b="b"/>
              <a:pathLst>
                <a:path w="755650" h="1163320">
                  <a:moveTo>
                    <a:pt x="755434" y="46431"/>
                  </a:moveTo>
                  <a:lnTo>
                    <a:pt x="743700" y="95230"/>
                  </a:lnTo>
                  <a:lnTo>
                    <a:pt x="730990" y="143727"/>
                  </a:lnTo>
                  <a:lnTo>
                    <a:pt x="717310" y="191908"/>
                  </a:lnTo>
                  <a:lnTo>
                    <a:pt x="702667" y="239761"/>
                  </a:lnTo>
                  <a:lnTo>
                    <a:pt x="687068" y="287270"/>
                  </a:lnTo>
                  <a:lnTo>
                    <a:pt x="670519" y="334421"/>
                  </a:lnTo>
                  <a:lnTo>
                    <a:pt x="653028" y="381202"/>
                  </a:lnTo>
                  <a:lnTo>
                    <a:pt x="634601" y="427598"/>
                  </a:lnTo>
                  <a:lnTo>
                    <a:pt x="615245" y="473596"/>
                  </a:lnTo>
                  <a:lnTo>
                    <a:pt x="594967" y="519181"/>
                  </a:lnTo>
                  <a:lnTo>
                    <a:pt x="573774" y="564340"/>
                  </a:lnTo>
                  <a:lnTo>
                    <a:pt x="551673" y="609059"/>
                  </a:lnTo>
                  <a:lnTo>
                    <a:pt x="528670" y="653324"/>
                  </a:lnTo>
                  <a:lnTo>
                    <a:pt x="504772" y="697121"/>
                  </a:lnTo>
                  <a:lnTo>
                    <a:pt x="479986" y="740437"/>
                  </a:lnTo>
                  <a:lnTo>
                    <a:pt x="454320" y="783257"/>
                  </a:lnTo>
                  <a:lnTo>
                    <a:pt x="427779" y="825568"/>
                  </a:lnTo>
                  <a:lnTo>
                    <a:pt x="400371" y="867357"/>
                  </a:lnTo>
                  <a:lnTo>
                    <a:pt x="372102" y="908608"/>
                  </a:lnTo>
                  <a:lnTo>
                    <a:pt x="342979" y="949309"/>
                  </a:lnTo>
                  <a:lnTo>
                    <a:pt x="313010" y="989445"/>
                  </a:lnTo>
                  <a:lnTo>
                    <a:pt x="282200" y="1029002"/>
                  </a:lnTo>
                  <a:lnTo>
                    <a:pt x="250558" y="1067968"/>
                  </a:lnTo>
                  <a:lnTo>
                    <a:pt x="350507" y="1163269"/>
                  </a:lnTo>
                  <a:lnTo>
                    <a:pt x="61290" y="1124661"/>
                  </a:lnTo>
                  <a:lnTo>
                    <a:pt x="0" y="829068"/>
                  </a:lnTo>
                  <a:lnTo>
                    <a:pt x="99936" y="924356"/>
                  </a:lnTo>
                  <a:lnTo>
                    <a:pt x="130956" y="885591"/>
                  </a:lnTo>
                  <a:lnTo>
                    <a:pt x="161083" y="846200"/>
                  </a:lnTo>
                  <a:lnTo>
                    <a:pt x="190306" y="806198"/>
                  </a:lnTo>
                  <a:lnTo>
                    <a:pt x="218620" y="765601"/>
                  </a:lnTo>
                  <a:lnTo>
                    <a:pt x="246016" y="724426"/>
                  </a:lnTo>
                  <a:lnTo>
                    <a:pt x="272486" y="682689"/>
                  </a:lnTo>
                  <a:lnTo>
                    <a:pt x="298023" y="640405"/>
                  </a:lnTo>
                  <a:lnTo>
                    <a:pt x="322618" y="597591"/>
                  </a:lnTo>
                  <a:lnTo>
                    <a:pt x="346264" y="554262"/>
                  </a:lnTo>
                  <a:lnTo>
                    <a:pt x="368953" y="510434"/>
                  </a:lnTo>
                  <a:lnTo>
                    <a:pt x="390677" y="466124"/>
                  </a:lnTo>
                  <a:lnTo>
                    <a:pt x="411428" y="421347"/>
                  </a:lnTo>
                  <a:lnTo>
                    <a:pt x="431199" y="376120"/>
                  </a:lnTo>
                  <a:lnTo>
                    <a:pt x="449981" y="330458"/>
                  </a:lnTo>
                  <a:lnTo>
                    <a:pt x="467767" y="284378"/>
                  </a:lnTo>
                  <a:lnTo>
                    <a:pt x="484549" y="237895"/>
                  </a:lnTo>
                  <a:lnTo>
                    <a:pt x="500319" y="191025"/>
                  </a:lnTo>
                  <a:lnTo>
                    <a:pt x="515069" y="143785"/>
                  </a:lnTo>
                  <a:lnTo>
                    <a:pt x="528791" y="96190"/>
                  </a:lnTo>
                  <a:lnTo>
                    <a:pt x="541479" y="48256"/>
                  </a:lnTo>
                  <a:lnTo>
                    <a:pt x="553123" y="0"/>
                  </a:lnTo>
                  <a:lnTo>
                    <a:pt x="755434" y="46431"/>
                  </a:lnTo>
                  <a:close/>
                </a:path>
              </a:pathLst>
            </a:custGeom>
            <a:ln w="12700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7810068" y="5963594"/>
            <a:ext cx="1346835" cy="478155"/>
            <a:chOff x="7810068" y="5963594"/>
            <a:chExt cx="1346835" cy="478155"/>
          </a:xfrm>
        </p:grpSpPr>
        <p:sp>
          <p:nvSpPr>
            <p:cNvPr id="14" name="object 14" descr=""/>
            <p:cNvSpPr/>
            <p:nvPr/>
          </p:nvSpPr>
          <p:spPr>
            <a:xfrm>
              <a:off x="7816418" y="5969944"/>
              <a:ext cx="1334135" cy="465455"/>
            </a:xfrm>
            <a:custGeom>
              <a:avLst/>
              <a:gdLst/>
              <a:ahLst/>
              <a:cxnLst/>
              <a:rect l="l" t="t" r="r" b="b"/>
              <a:pathLst>
                <a:path w="1334134" h="465454">
                  <a:moveTo>
                    <a:pt x="233552" y="0"/>
                  </a:moveTo>
                  <a:lnTo>
                    <a:pt x="0" y="191338"/>
                  </a:lnTo>
                  <a:lnTo>
                    <a:pt x="99758" y="465442"/>
                  </a:lnTo>
                  <a:lnTo>
                    <a:pt x="137909" y="332727"/>
                  </a:lnTo>
                  <a:lnTo>
                    <a:pt x="187475" y="342766"/>
                  </a:lnTo>
                  <a:lnTo>
                    <a:pt x="237178" y="351778"/>
                  </a:lnTo>
                  <a:lnTo>
                    <a:pt x="287003" y="359762"/>
                  </a:lnTo>
                  <a:lnTo>
                    <a:pt x="336934" y="366720"/>
                  </a:lnTo>
                  <a:lnTo>
                    <a:pt x="386955" y="372651"/>
                  </a:lnTo>
                  <a:lnTo>
                    <a:pt x="437051" y="377557"/>
                  </a:lnTo>
                  <a:lnTo>
                    <a:pt x="487206" y="381437"/>
                  </a:lnTo>
                  <a:lnTo>
                    <a:pt x="537403" y="384293"/>
                  </a:lnTo>
                  <a:lnTo>
                    <a:pt x="587628" y="386125"/>
                  </a:lnTo>
                  <a:lnTo>
                    <a:pt x="637865" y="386933"/>
                  </a:lnTo>
                  <a:lnTo>
                    <a:pt x="688097" y="386718"/>
                  </a:lnTo>
                  <a:lnTo>
                    <a:pt x="738309" y="385481"/>
                  </a:lnTo>
                  <a:lnTo>
                    <a:pt x="788486" y="383222"/>
                  </a:lnTo>
                  <a:lnTo>
                    <a:pt x="838611" y="379941"/>
                  </a:lnTo>
                  <a:lnTo>
                    <a:pt x="888669" y="375640"/>
                  </a:lnTo>
                  <a:lnTo>
                    <a:pt x="938645" y="370319"/>
                  </a:lnTo>
                  <a:lnTo>
                    <a:pt x="988521" y="363978"/>
                  </a:lnTo>
                  <a:lnTo>
                    <a:pt x="1038284" y="356617"/>
                  </a:lnTo>
                  <a:lnTo>
                    <a:pt x="1087916" y="348238"/>
                  </a:lnTo>
                  <a:lnTo>
                    <a:pt x="1137403" y="338841"/>
                  </a:lnTo>
                  <a:lnTo>
                    <a:pt x="1186728" y="328427"/>
                  </a:lnTo>
                  <a:lnTo>
                    <a:pt x="1235875" y="316995"/>
                  </a:lnTo>
                  <a:lnTo>
                    <a:pt x="1284830" y="304547"/>
                  </a:lnTo>
                  <a:lnTo>
                    <a:pt x="1333576" y="291084"/>
                  </a:lnTo>
                  <a:lnTo>
                    <a:pt x="1276235" y="91592"/>
                  </a:lnTo>
                  <a:lnTo>
                    <a:pt x="1228170" y="104826"/>
                  </a:lnTo>
                  <a:lnTo>
                    <a:pt x="1179883" y="116983"/>
                  </a:lnTo>
                  <a:lnTo>
                    <a:pt x="1131393" y="128061"/>
                  </a:lnTo>
                  <a:lnTo>
                    <a:pt x="1082719" y="138060"/>
                  </a:lnTo>
                  <a:lnTo>
                    <a:pt x="1033876" y="146978"/>
                  </a:lnTo>
                  <a:lnTo>
                    <a:pt x="984885" y="154817"/>
                  </a:lnTo>
                  <a:lnTo>
                    <a:pt x="935763" y="161573"/>
                  </a:lnTo>
                  <a:lnTo>
                    <a:pt x="886527" y="167248"/>
                  </a:lnTo>
                  <a:lnTo>
                    <a:pt x="837196" y="171841"/>
                  </a:lnTo>
                  <a:lnTo>
                    <a:pt x="787788" y="175349"/>
                  </a:lnTo>
                  <a:lnTo>
                    <a:pt x="738320" y="177774"/>
                  </a:lnTo>
                  <a:lnTo>
                    <a:pt x="688812" y="179114"/>
                  </a:lnTo>
                  <a:lnTo>
                    <a:pt x="639280" y="179369"/>
                  </a:lnTo>
                  <a:lnTo>
                    <a:pt x="589743" y="178537"/>
                  </a:lnTo>
                  <a:lnTo>
                    <a:pt x="540218" y="176619"/>
                  </a:lnTo>
                  <a:lnTo>
                    <a:pt x="490724" y="173613"/>
                  </a:lnTo>
                  <a:lnTo>
                    <a:pt x="441279" y="169519"/>
                  </a:lnTo>
                  <a:lnTo>
                    <a:pt x="391901" y="164336"/>
                  </a:lnTo>
                  <a:lnTo>
                    <a:pt x="342607" y="158063"/>
                  </a:lnTo>
                  <a:lnTo>
                    <a:pt x="293416" y="150701"/>
                  </a:lnTo>
                  <a:lnTo>
                    <a:pt x="244346" y="142247"/>
                  </a:lnTo>
                  <a:lnTo>
                    <a:pt x="195414" y="132702"/>
                  </a:lnTo>
                  <a:lnTo>
                    <a:pt x="233552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816418" y="5969944"/>
              <a:ext cx="1334135" cy="465455"/>
            </a:xfrm>
            <a:custGeom>
              <a:avLst/>
              <a:gdLst/>
              <a:ahLst/>
              <a:cxnLst/>
              <a:rect l="l" t="t" r="r" b="b"/>
              <a:pathLst>
                <a:path w="1334134" h="465454">
                  <a:moveTo>
                    <a:pt x="1333576" y="291084"/>
                  </a:moveTo>
                  <a:lnTo>
                    <a:pt x="1284830" y="304547"/>
                  </a:lnTo>
                  <a:lnTo>
                    <a:pt x="1235875" y="316995"/>
                  </a:lnTo>
                  <a:lnTo>
                    <a:pt x="1186728" y="328427"/>
                  </a:lnTo>
                  <a:lnTo>
                    <a:pt x="1137403" y="338841"/>
                  </a:lnTo>
                  <a:lnTo>
                    <a:pt x="1087916" y="348238"/>
                  </a:lnTo>
                  <a:lnTo>
                    <a:pt x="1038284" y="356617"/>
                  </a:lnTo>
                  <a:lnTo>
                    <a:pt x="988521" y="363978"/>
                  </a:lnTo>
                  <a:lnTo>
                    <a:pt x="938645" y="370319"/>
                  </a:lnTo>
                  <a:lnTo>
                    <a:pt x="888669" y="375640"/>
                  </a:lnTo>
                  <a:lnTo>
                    <a:pt x="838611" y="379941"/>
                  </a:lnTo>
                  <a:lnTo>
                    <a:pt x="788486" y="383222"/>
                  </a:lnTo>
                  <a:lnTo>
                    <a:pt x="738309" y="385481"/>
                  </a:lnTo>
                  <a:lnTo>
                    <a:pt x="688097" y="386718"/>
                  </a:lnTo>
                  <a:lnTo>
                    <a:pt x="637865" y="386933"/>
                  </a:lnTo>
                  <a:lnTo>
                    <a:pt x="587628" y="386125"/>
                  </a:lnTo>
                  <a:lnTo>
                    <a:pt x="537403" y="384293"/>
                  </a:lnTo>
                  <a:lnTo>
                    <a:pt x="487206" y="381437"/>
                  </a:lnTo>
                  <a:lnTo>
                    <a:pt x="437051" y="377557"/>
                  </a:lnTo>
                  <a:lnTo>
                    <a:pt x="386955" y="372651"/>
                  </a:lnTo>
                  <a:lnTo>
                    <a:pt x="336934" y="366720"/>
                  </a:lnTo>
                  <a:lnTo>
                    <a:pt x="287003" y="359762"/>
                  </a:lnTo>
                  <a:lnTo>
                    <a:pt x="237178" y="351778"/>
                  </a:lnTo>
                  <a:lnTo>
                    <a:pt x="187475" y="342766"/>
                  </a:lnTo>
                  <a:lnTo>
                    <a:pt x="137909" y="332727"/>
                  </a:lnTo>
                  <a:lnTo>
                    <a:pt x="99758" y="465442"/>
                  </a:lnTo>
                  <a:lnTo>
                    <a:pt x="0" y="191338"/>
                  </a:lnTo>
                  <a:lnTo>
                    <a:pt x="233552" y="0"/>
                  </a:lnTo>
                  <a:lnTo>
                    <a:pt x="195414" y="132702"/>
                  </a:lnTo>
                  <a:lnTo>
                    <a:pt x="244346" y="142247"/>
                  </a:lnTo>
                  <a:lnTo>
                    <a:pt x="293416" y="150701"/>
                  </a:lnTo>
                  <a:lnTo>
                    <a:pt x="342607" y="158063"/>
                  </a:lnTo>
                  <a:lnTo>
                    <a:pt x="391901" y="164336"/>
                  </a:lnTo>
                  <a:lnTo>
                    <a:pt x="441279" y="169519"/>
                  </a:lnTo>
                  <a:lnTo>
                    <a:pt x="490724" y="173613"/>
                  </a:lnTo>
                  <a:lnTo>
                    <a:pt x="540218" y="176619"/>
                  </a:lnTo>
                  <a:lnTo>
                    <a:pt x="589743" y="178537"/>
                  </a:lnTo>
                  <a:lnTo>
                    <a:pt x="639280" y="179369"/>
                  </a:lnTo>
                  <a:lnTo>
                    <a:pt x="688812" y="179114"/>
                  </a:lnTo>
                  <a:lnTo>
                    <a:pt x="738320" y="177774"/>
                  </a:lnTo>
                  <a:lnTo>
                    <a:pt x="787788" y="175349"/>
                  </a:lnTo>
                  <a:lnTo>
                    <a:pt x="837196" y="171841"/>
                  </a:lnTo>
                  <a:lnTo>
                    <a:pt x="886527" y="167248"/>
                  </a:lnTo>
                  <a:lnTo>
                    <a:pt x="935763" y="161573"/>
                  </a:lnTo>
                  <a:lnTo>
                    <a:pt x="984885" y="154817"/>
                  </a:lnTo>
                  <a:lnTo>
                    <a:pt x="1033876" y="146978"/>
                  </a:lnTo>
                  <a:lnTo>
                    <a:pt x="1082719" y="138060"/>
                  </a:lnTo>
                  <a:lnTo>
                    <a:pt x="1131393" y="128061"/>
                  </a:lnTo>
                  <a:lnTo>
                    <a:pt x="1179883" y="116983"/>
                  </a:lnTo>
                  <a:lnTo>
                    <a:pt x="1228170" y="104826"/>
                  </a:lnTo>
                  <a:lnTo>
                    <a:pt x="1276235" y="91592"/>
                  </a:lnTo>
                  <a:lnTo>
                    <a:pt x="1333576" y="291084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5968579" y="4413705"/>
            <a:ext cx="872490" cy="1186180"/>
            <a:chOff x="5968579" y="4413705"/>
            <a:chExt cx="872490" cy="1186180"/>
          </a:xfrm>
        </p:grpSpPr>
        <p:sp>
          <p:nvSpPr>
            <p:cNvPr id="17" name="object 17" descr=""/>
            <p:cNvSpPr/>
            <p:nvPr/>
          </p:nvSpPr>
          <p:spPr>
            <a:xfrm>
              <a:off x="5974929" y="4420055"/>
              <a:ext cx="859790" cy="1173480"/>
            </a:xfrm>
            <a:custGeom>
              <a:avLst/>
              <a:gdLst/>
              <a:ahLst/>
              <a:cxnLst/>
              <a:rect l="l" t="t" r="r" b="b"/>
              <a:pathLst>
                <a:path w="859790" h="1173479">
                  <a:moveTo>
                    <a:pt x="191490" y="0"/>
                  </a:moveTo>
                  <a:lnTo>
                    <a:pt x="0" y="220078"/>
                  </a:lnTo>
                  <a:lnTo>
                    <a:pt x="134594" y="189179"/>
                  </a:lnTo>
                  <a:lnTo>
                    <a:pt x="149697" y="237043"/>
                  </a:lnTo>
                  <a:lnTo>
                    <a:pt x="165753" y="284537"/>
                  </a:lnTo>
                  <a:lnTo>
                    <a:pt x="182755" y="331649"/>
                  </a:lnTo>
                  <a:lnTo>
                    <a:pt x="200695" y="378366"/>
                  </a:lnTo>
                  <a:lnTo>
                    <a:pt x="219564" y="424673"/>
                  </a:lnTo>
                  <a:lnTo>
                    <a:pt x="239356" y="470558"/>
                  </a:lnTo>
                  <a:lnTo>
                    <a:pt x="260062" y="516007"/>
                  </a:lnTo>
                  <a:lnTo>
                    <a:pt x="281675" y="561006"/>
                  </a:lnTo>
                  <a:lnTo>
                    <a:pt x="304186" y="605544"/>
                  </a:lnTo>
                  <a:lnTo>
                    <a:pt x="327589" y="649606"/>
                  </a:lnTo>
                  <a:lnTo>
                    <a:pt x="351875" y="693179"/>
                  </a:lnTo>
                  <a:lnTo>
                    <a:pt x="377036" y="736249"/>
                  </a:lnTo>
                  <a:lnTo>
                    <a:pt x="403065" y="778805"/>
                  </a:lnTo>
                  <a:lnTo>
                    <a:pt x="429955" y="820831"/>
                  </a:lnTo>
                  <a:lnTo>
                    <a:pt x="457696" y="862315"/>
                  </a:lnTo>
                  <a:lnTo>
                    <a:pt x="486281" y="903243"/>
                  </a:lnTo>
                  <a:lnTo>
                    <a:pt x="515704" y="943603"/>
                  </a:lnTo>
                  <a:lnTo>
                    <a:pt x="545955" y="983381"/>
                  </a:lnTo>
                  <a:lnTo>
                    <a:pt x="577027" y="1022563"/>
                  </a:lnTo>
                  <a:lnTo>
                    <a:pt x="608912" y="1061137"/>
                  </a:lnTo>
                  <a:lnTo>
                    <a:pt x="641603" y="1099089"/>
                  </a:lnTo>
                  <a:lnTo>
                    <a:pt x="675092" y="1136405"/>
                  </a:lnTo>
                  <a:lnTo>
                    <a:pt x="709371" y="1173073"/>
                  </a:lnTo>
                  <a:lnTo>
                    <a:pt x="859599" y="1029830"/>
                  </a:lnTo>
                  <a:lnTo>
                    <a:pt x="825723" y="993536"/>
                  </a:lnTo>
                  <a:lnTo>
                    <a:pt x="792690" y="956549"/>
                  </a:lnTo>
                  <a:lnTo>
                    <a:pt x="760511" y="918885"/>
                  </a:lnTo>
                  <a:lnTo>
                    <a:pt x="729194" y="880559"/>
                  </a:lnTo>
                  <a:lnTo>
                    <a:pt x="698748" y="841586"/>
                  </a:lnTo>
                  <a:lnTo>
                    <a:pt x="669183" y="801983"/>
                  </a:lnTo>
                  <a:lnTo>
                    <a:pt x="640506" y="761763"/>
                  </a:lnTo>
                  <a:lnTo>
                    <a:pt x="612728" y="720943"/>
                  </a:lnTo>
                  <a:lnTo>
                    <a:pt x="585857" y="679538"/>
                  </a:lnTo>
                  <a:lnTo>
                    <a:pt x="559902" y="637563"/>
                  </a:lnTo>
                  <a:lnTo>
                    <a:pt x="534873" y="595034"/>
                  </a:lnTo>
                  <a:lnTo>
                    <a:pt x="510777" y="551965"/>
                  </a:lnTo>
                  <a:lnTo>
                    <a:pt x="487625" y="508373"/>
                  </a:lnTo>
                  <a:lnTo>
                    <a:pt x="465426" y="464272"/>
                  </a:lnTo>
                  <a:lnTo>
                    <a:pt x="444188" y="419679"/>
                  </a:lnTo>
                  <a:lnTo>
                    <a:pt x="423920" y="374607"/>
                  </a:lnTo>
                  <a:lnTo>
                    <a:pt x="404631" y="329073"/>
                  </a:lnTo>
                  <a:lnTo>
                    <a:pt x="386331" y="283092"/>
                  </a:lnTo>
                  <a:lnTo>
                    <a:pt x="369028" y="236680"/>
                  </a:lnTo>
                  <a:lnTo>
                    <a:pt x="352732" y="189851"/>
                  </a:lnTo>
                  <a:lnTo>
                    <a:pt x="337451" y="142621"/>
                  </a:lnTo>
                  <a:lnTo>
                    <a:pt x="472020" y="111734"/>
                  </a:lnTo>
                  <a:lnTo>
                    <a:pt x="19149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974929" y="4420055"/>
              <a:ext cx="859790" cy="1173480"/>
            </a:xfrm>
            <a:custGeom>
              <a:avLst/>
              <a:gdLst/>
              <a:ahLst/>
              <a:cxnLst/>
              <a:rect l="l" t="t" r="r" b="b"/>
              <a:pathLst>
                <a:path w="859790" h="1173479">
                  <a:moveTo>
                    <a:pt x="709371" y="1173073"/>
                  </a:moveTo>
                  <a:lnTo>
                    <a:pt x="675092" y="1136405"/>
                  </a:lnTo>
                  <a:lnTo>
                    <a:pt x="641603" y="1099089"/>
                  </a:lnTo>
                  <a:lnTo>
                    <a:pt x="608912" y="1061137"/>
                  </a:lnTo>
                  <a:lnTo>
                    <a:pt x="577027" y="1022563"/>
                  </a:lnTo>
                  <a:lnTo>
                    <a:pt x="545955" y="983381"/>
                  </a:lnTo>
                  <a:lnTo>
                    <a:pt x="515704" y="943603"/>
                  </a:lnTo>
                  <a:lnTo>
                    <a:pt x="486281" y="903243"/>
                  </a:lnTo>
                  <a:lnTo>
                    <a:pt x="457696" y="862315"/>
                  </a:lnTo>
                  <a:lnTo>
                    <a:pt x="429955" y="820831"/>
                  </a:lnTo>
                  <a:lnTo>
                    <a:pt x="403065" y="778805"/>
                  </a:lnTo>
                  <a:lnTo>
                    <a:pt x="377036" y="736249"/>
                  </a:lnTo>
                  <a:lnTo>
                    <a:pt x="351875" y="693179"/>
                  </a:lnTo>
                  <a:lnTo>
                    <a:pt x="327589" y="649606"/>
                  </a:lnTo>
                  <a:lnTo>
                    <a:pt x="304186" y="605544"/>
                  </a:lnTo>
                  <a:lnTo>
                    <a:pt x="281675" y="561006"/>
                  </a:lnTo>
                  <a:lnTo>
                    <a:pt x="260062" y="516007"/>
                  </a:lnTo>
                  <a:lnTo>
                    <a:pt x="239356" y="470558"/>
                  </a:lnTo>
                  <a:lnTo>
                    <a:pt x="219564" y="424673"/>
                  </a:lnTo>
                  <a:lnTo>
                    <a:pt x="200695" y="378366"/>
                  </a:lnTo>
                  <a:lnTo>
                    <a:pt x="182755" y="331649"/>
                  </a:lnTo>
                  <a:lnTo>
                    <a:pt x="165753" y="284537"/>
                  </a:lnTo>
                  <a:lnTo>
                    <a:pt x="149697" y="237043"/>
                  </a:lnTo>
                  <a:lnTo>
                    <a:pt x="134594" y="189179"/>
                  </a:lnTo>
                  <a:lnTo>
                    <a:pt x="0" y="220078"/>
                  </a:lnTo>
                  <a:lnTo>
                    <a:pt x="191490" y="0"/>
                  </a:lnTo>
                  <a:lnTo>
                    <a:pt x="472020" y="111734"/>
                  </a:lnTo>
                  <a:lnTo>
                    <a:pt x="337451" y="142621"/>
                  </a:lnTo>
                  <a:lnTo>
                    <a:pt x="352732" y="189851"/>
                  </a:lnTo>
                  <a:lnTo>
                    <a:pt x="369028" y="236680"/>
                  </a:lnTo>
                  <a:lnTo>
                    <a:pt x="386331" y="283092"/>
                  </a:lnTo>
                  <a:lnTo>
                    <a:pt x="404631" y="329073"/>
                  </a:lnTo>
                  <a:lnTo>
                    <a:pt x="423920" y="374607"/>
                  </a:lnTo>
                  <a:lnTo>
                    <a:pt x="444188" y="419679"/>
                  </a:lnTo>
                  <a:lnTo>
                    <a:pt x="465426" y="464272"/>
                  </a:lnTo>
                  <a:lnTo>
                    <a:pt x="487625" y="508373"/>
                  </a:lnTo>
                  <a:lnTo>
                    <a:pt x="510777" y="551965"/>
                  </a:lnTo>
                  <a:lnTo>
                    <a:pt x="534873" y="595034"/>
                  </a:lnTo>
                  <a:lnTo>
                    <a:pt x="559902" y="637563"/>
                  </a:lnTo>
                  <a:lnTo>
                    <a:pt x="585857" y="679538"/>
                  </a:lnTo>
                  <a:lnTo>
                    <a:pt x="612728" y="720943"/>
                  </a:lnTo>
                  <a:lnTo>
                    <a:pt x="640506" y="761763"/>
                  </a:lnTo>
                  <a:lnTo>
                    <a:pt x="669183" y="801983"/>
                  </a:lnTo>
                  <a:lnTo>
                    <a:pt x="698748" y="841586"/>
                  </a:lnTo>
                  <a:lnTo>
                    <a:pt x="729194" y="880559"/>
                  </a:lnTo>
                  <a:lnTo>
                    <a:pt x="760511" y="918885"/>
                  </a:lnTo>
                  <a:lnTo>
                    <a:pt x="792690" y="956549"/>
                  </a:lnTo>
                  <a:lnTo>
                    <a:pt x="825723" y="993536"/>
                  </a:lnTo>
                  <a:lnTo>
                    <a:pt x="859599" y="1029830"/>
                  </a:lnTo>
                  <a:lnTo>
                    <a:pt x="709371" y="1173073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584964" y="3662789"/>
            <a:ext cx="1007110" cy="424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80645">
              <a:lnSpc>
                <a:spcPts val="1450"/>
              </a:lnSpc>
              <a:spcBef>
                <a:spcPts val="340"/>
              </a:spcBef>
            </a:pPr>
            <a:r>
              <a:rPr dirty="0" sz="1400">
                <a:latin typeface="Arial"/>
                <a:cs typeface="Arial"/>
              </a:rPr>
              <a:t>Share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0">
                <a:latin typeface="Arial"/>
                <a:cs typeface="Arial"/>
              </a:rPr>
              <a:t>Disseminate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058917" y="2216600"/>
            <a:ext cx="768350" cy="1176020"/>
            <a:chOff x="6058917" y="2216600"/>
            <a:chExt cx="768350" cy="1176020"/>
          </a:xfrm>
        </p:grpSpPr>
        <p:sp>
          <p:nvSpPr>
            <p:cNvPr id="21" name="object 21" descr=""/>
            <p:cNvSpPr/>
            <p:nvPr/>
          </p:nvSpPr>
          <p:spPr>
            <a:xfrm>
              <a:off x="6065267" y="2222950"/>
              <a:ext cx="755650" cy="1163320"/>
            </a:xfrm>
            <a:custGeom>
              <a:avLst/>
              <a:gdLst/>
              <a:ahLst/>
              <a:cxnLst/>
              <a:rect l="l" t="t" r="r" b="b"/>
              <a:pathLst>
                <a:path w="755650" h="1163320">
                  <a:moveTo>
                    <a:pt x="404926" y="0"/>
                  </a:moveTo>
                  <a:lnTo>
                    <a:pt x="504875" y="95300"/>
                  </a:lnTo>
                  <a:lnTo>
                    <a:pt x="473233" y="134266"/>
                  </a:lnTo>
                  <a:lnTo>
                    <a:pt x="442423" y="173823"/>
                  </a:lnTo>
                  <a:lnTo>
                    <a:pt x="412454" y="213959"/>
                  </a:lnTo>
                  <a:lnTo>
                    <a:pt x="383331" y="254659"/>
                  </a:lnTo>
                  <a:lnTo>
                    <a:pt x="355062" y="295910"/>
                  </a:lnTo>
                  <a:lnTo>
                    <a:pt x="327654" y="337698"/>
                  </a:lnTo>
                  <a:lnTo>
                    <a:pt x="301113" y="380008"/>
                  </a:lnTo>
                  <a:lnTo>
                    <a:pt x="275447" y="422828"/>
                  </a:lnTo>
                  <a:lnTo>
                    <a:pt x="250661" y="466143"/>
                  </a:lnTo>
                  <a:lnTo>
                    <a:pt x="226763" y="509940"/>
                  </a:lnTo>
                  <a:lnTo>
                    <a:pt x="203760" y="554205"/>
                  </a:lnTo>
                  <a:lnTo>
                    <a:pt x="181659" y="598923"/>
                  </a:lnTo>
                  <a:lnTo>
                    <a:pt x="160466" y="644082"/>
                  </a:lnTo>
                  <a:lnTo>
                    <a:pt x="140188" y="689667"/>
                  </a:lnTo>
                  <a:lnTo>
                    <a:pt x="120832" y="735664"/>
                  </a:lnTo>
                  <a:lnTo>
                    <a:pt x="102405" y="782060"/>
                  </a:lnTo>
                  <a:lnTo>
                    <a:pt x="84914" y="828841"/>
                  </a:lnTo>
                  <a:lnTo>
                    <a:pt x="68365" y="875994"/>
                  </a:lnTo>
                  <a:lnTo>
                    <a:pt x="52766" y="923503"/>
                  </a:lnTo>
                  <a:lnTo>
                    <a:pt x="38123" y="971356"/>
                  </a:lnTo>
                  <a:lnTo>
                    <a:pt x="24443" y="1019539"/>
                  </a:lnTo>
                  <a:lnTo>
                    <a:pt x="11733" y="1068037"/>
                  </a:lnTo>
                  <a:lnTo>
                    <a:pt x="0" y="1116838"/>
                  </a:lnTo>
                  <a:lnTo>
                    <a:pt x="202311" y="1163269"/>
                  </a:lnTo>
                  <a:lnTo>
                    <a:pt x="213955" y="1115012"/>
                  </a:lnTo>
                  <a:lnTo>
                    <a:pt x="226642" y="1067079"/>
                  </a:lnTo>
                  <a:lnTo>
                    <a:pt x="240365" y="1019484"/>
                  </a:lnTo>
                  <a:lnTo>
                    <a:pt x="255116" y="972243"/>
                  </a:lnTo>
                  <a:lnTo>
                    <a:pt x="270886" y="925374"/>
                  </a:lnTo>
                  <a:lnTo>
                    <a:pt x="287669" y="878890"/>
                  </a:lnTo>
                  <a:lnTo>
                    <a:pt x="305455" y="832810"/>
                  </a:lnTo>
                  <a:lnTo>
                    <a:pt x="324238" y="787148"/>
                  </a:lnTo>
                  <a:lnTo>
                    <a:pt x="344009" y="741921"/>
                  </a:lnTo>
                  <a:lnTo>
                    <a:pt x="364761" y="697144"/>
                  </a:lnTo>
                  <a:lnTo>
                    <a:pt x="386485" y="652834"/>
                  </a:lnTo>
                  <a:lnTo>
                    <a:pt x="409174" y="609007"/>
                  </a:lnTo>
                  <a:lnTo>
                    <a:pt x="432821" y="565678"/>
                  </a:lnTo>
                  <a:lnTo>
                    <a:pt x="457416" y="522863"/>
                  </a:lnTo>
                  <a:lnTo>
                    <a:pt x="482952" y="480579"/>
                  </a:lnTo>
                  <a:lnTo>
                    <a:pt x="509422" y="438842"/>
                  </a:lnTo>
                  <a:lnTo>
                    <a:pt x="536818" y="397667"/>
                  </a:lnTo>
                  <a:lnTo>
                    <a:pt x="565131" y="357070"/>
                  </a:lnTo>
                  <a:lnTo>
                    <a:pt x="594354" y="317069"/>
                  </a:lnTo>
                  <a:lnTo>
                    <a:pt x="624478" y="277677"/>
                  </a:lnTo>
                  <a:lnTo>
                    <a:pt x="655497" y="238912"/>
                  </a:lnTo>
                  <a:lnTo>
                    <a:pt x="755434" y="334200"/>
                  </a:lnTo>
                  <a:lnTo>
                    <a:pt x="694143" y="38607"/>
                  </a:lnTo>
                  <a:lnTo>
                    <a:pt x="40492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065267" y="2222950"/>
              <a:ext cx="755650" cy="1163320"/>
            </a:xfrm>
            <a:custGeom>
              <a:avLst/>
              <a:gdLst/>
              <a:ahLst/>
              <a:cxnLst/>
              <a:rect l="l" t="t" r="r" b="b"/>
              <a:pathLst>
                <a:path w="755650" h="1163320">
                  <a:moveTo>
                    <a:pt x="0" y="1116838"/>
                  </a:moveTo>
                  <a:lnTo>
                    <a:pt x="11733" y="1068037"/>
                  </a:lnTo>
                  <a:lnTo>
                    <a:pt x="24443" y="1019539"/>
                  </a:lnTo>
                  <a:lnTo>
                    <a:pt x="38123" y="971356"/>
                  </a:lnTo>
                  <a:lnTo>
                    <a:pt x="52766" y="923503"/>
                  </a:lnTo>
                  <a:lnTo>
                    <a:pt x="68365" y="875994"/>
                  </a:lnTo>
                  <a:lnTo>
                    <a:pt x="84914" y="828841"/>
                  </a:lnTo>
                  <a:lnTo>
                    <a:pt x="102405" y="782060"/>
                  </a:lnTo>
                  <a:lnTo>
                    <a:pt x="120832" y="735664"/>
                  </a:lnTo>
                  <a:lnTo>
                    <a:pt x="140188" y="689667"/>
                  </a:lnTo>
                  <a:lnTo>
                    <a:pt x="160466" y="644082"/>
                  </a:lnTo>
                  <a:lnTo>
                    <a:pt x="181659" y="598923"/>
                  </a:lnTo>
                  <a:lnTo>
                    <a:pt x="203760" y="554205"/>
                  </a:lnTo>
                  <a:lnTo>
                    <a:pt x="226763" y="509940"/>
                  </a:lnTo>
                  <a:lnTo>
                    <a:pt x="250661" y="466143"/>
                  </a:lnTo>
                  <a:lnTo>
                    <a:pt x="275447" y="422828"/>
                  </a:lnTo>
                  <a:lnTo>
                    <a:pt x="301113" y="380008"/>
                  </a:lnTo>
                  <a:lnTo>
                    <a:pt x="327654" y="337698"/>
                  </a:lnTo>
                  <a:lnTo>
                    <a:pt x="355062" y="295910"/>
                  </a:lnTo>
                  <a:lnTo>
                    <a:pt x="383331" y="254659"/>
                  </a:lnTo>
                  <a:lnTo>
                    <a:pt x="412454" y="213959"/>
                  </a:lnTo>
                  <a:lnTo>
                    <a:pt x="442423" y="173823"/>
                  </a:lnTo>
                  <a:lnTo>
                    <a:pt x="473233" y="134266"/>
                  </a:lnTo>
                  <a:lnTo>
                    <a:pt x="504875" y="95300"/>
                  </a:lnTo>
                  <a:lnTo>
                    <a:pt x="404926" y="0"/>
                  </a:lnTo>
                  <a:lnTo>
                    <a:pt x="694143" y="38607"/>
                  </a:lnTo>
                  <a:lnTo>
                    <a:pt x="755434" y="334200"/>
                  </a:lnTo>
                  <a:lnTo>
                    <a:pt x="655497" y="238912"/>
                  </a:lnTo>
                  <a:lnTo>
                    <a:pt x="624478" y="277677"/>
                  </a:lnTo>
                  <a:lnTo>
                    <a:pt x="594354" y="317069"/>
                  </a:lnTo>
                  <a:lnTo>
                    <a:pt x="565131" y="357070"/>
                  </a:lnTo>
                  <a:lnTo>
                    <a:pt x="536818" y="397667"/>
                  </a:lnTo>
                  <a:lnTo>
                    <a:pt x="509422" y="438842"/>
                  </a:lnTo>
                  <a:lnTo>
                    <a:pt x="482952" y="480579"/>
                  </a:lnTo>
                  <a:lnTo>
                    <a:pt x="457416" y="522863"/>
                  </a:lnTo>
                  <a:lnTo>
                    <a:pt x="432821" y="565678"/>
                  </a:lnTo>
                  <a:lnTo>
                    <a:pt x="409174" y="609007"/>
                  </a:lnTo>
                  <a:lnTo>
                    <a:pt x="386485" y="652834"/>
                  </a:lnTo>
                  <a:lnTo>
                    <a:pt x="364761" y="697144"/>
                  </a:lnTo>
                  <a:lnTo>
                    <a:pt x="344009" y="741921"/>
                  </a:lnTo>
                  <a:lnTo>
                    <a:pt x="324238" y="787148"/>
                  </a:lnTo>
                  <a:lnTo>
                    <a:pt x="305455" y="832810"/>
                  </a:lnTo>
                  <a:lnTo>
                    <a:pt x="287669" y="878890"/>
                  </a:lnTo>
                  <a:lnTo>
                    <a:pt x="270886" y="925374"/>
                  </a:lnTo>
                  <a:lnTo>
                    <a:pt x="255116" y="972243"/>
                  </a:lnTo>
                  <a:lnTo>
                    <a:pt x="240365" y="1019484"/>
                  </a:lnTo>
                  <a:lnTo>
                    <a:pt x="226642" y="1067079"/>
                  </a:lnTo>
                  <a:lnTo>
                    <a:pt x="213955" y="1115012"/>
                  </a:lnTo>
                  <a:lnTo>
                    <a:pt x="202311" y="1163269"/>
                  </a:lnTo>
                  <a:lnTo>
                    <a:pt x="0" y="1116838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6800616" y="1602094"/>
            <a:ext cx="955040" cy="424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19710" marR="5080" indent="-207645">
              <a:lnSpc>
                <a:spcPts val="1450"/>
              </a:lnSpc>
              <a:spcBef>
                <a:spcPts val="340"/>
              </a:spcBef>
            </a:pPr>
            <a:r>
              <a:rPr dirty="0" sz="1400">
                <a:latin typeface="Arial"/>
                <a:cs typeface="Arial"/>
              </a:rPr>
              <a:t>Publish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0">
                <a:latin typeface="Arial"/>
                <a:cs typeface="Arial"/>
              </a:rPr>
              <a:t>Reuse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7781390" y="1341330"/>
            <a:ext cx="1346835" cy="478155"/>
            <a:chOff x="7781390" y="1341330"/>
            <a:chExt cx="1346835" cy="478155"/>
          </a:xfrm>
        </p:grpSpPr>
        <p:sp>
          <p:nvSpPr>
            <p:cNvPr id="25" name="object 25" descr=""/>
            <p:cNvSpPr/>
            <p:nvPr/>
          </p:nvSpPr>
          <p:spPr>
            <a:xfrm>
              <a:off x="7787740" y="1347680"/>
              <a:ext cx="1334135" cy="465455"/>
            </a:xfrm>
            <a:custGeom>
              <a:avLst/>
              <a:gdLst/>
              <a:ahLst/>
              <a:cxnLst/>
              <a:rect l="l" t="t" r="r" b="b"/>
              <a:pathLst>
                <a:path w="1334134" h="465455">
                  <a:moveTo>
                    <a:pt x="1233817" y="0"/>
                  </a:moveTo>
                  <a:lnTo>
                    <a:pt x="1195666" y="132714"/>
                  </a:lnTo>
                  <a:lnTo>
                    <a:pt x="1146101" y="122675"/>
                  </a:lnTo>
                  <a:lnTo>
                    <a:pt x="1096397" y="113663"/>
                  </a:lnTo>
                  <a:lnTo>
                    <a:pt x="1046572" y="105679"/>
                  </a:lnTo>
                  <a:lnTo>
                    <a:pt x="996641" y="98721"/>
                  </a:lnTo>
                  <a:lnTo>
                    <a:pt x="946620" y="92790"/>
                  </a:lnTo>
                  <a:lnTo>
                    <a:pt x="896524" y="87884"/>
                  </a:lnTo>
                  <a:lnTo>
                    <a:pt x="846369" y="84004"/>
                  </a:lnTo>
                  <a:lnTo>
                    <a:pt x="796172" y="81148"/>
                  </a:lnTo>
                  <a:lnTo>
                    <a:pt x="745947" y="79317"/>
                  </a:lnTo>
                  <a:lnTo>
                    <a:pt x="695711" y="78508"/>
                  </a:lnTo>
                  <a:lnTo>
                    <a:pt x="645478" y="78723"/>
                  </a:lnTo>
                  <a:lnTo>
                    <a:pt x="595266" y="79960"/>
                  </a:lnTo>
                  <a:lnTo>
                    <a:pt x="545089" y="82219"/>
                  </a:lnTo>
                  <a:lnTo>
                    <a:pt x="494964" y="85500"/>
                  </a:lnTo>
                  <a:lnTo>
                    <a:pt x="444906" y="89801"/>
                  </a:lnTo>
                  <a:lnTo>
                    <a:pt x="394930" y="95122"/>
                  </a:lnTo>
                  <a:lnTo>
                    <a:pt x="345054" y="101464"/>
                  </a:lnTo>
                  <a:lnTo>
                    <a:pt x="295291" y="108824"/>
                  </a:lnTo>
                  <a:lnTo>
                    <a:pt x="245659" y="117203"/>
                  </a:lnTo>
                  <a:lnTo>
                    <a:pt x="196173" y="126600"/>
                  </a:lnTo>
                  <a:lnTo>
                    <a:pt x="146848" y="137015"/>
                  </a:lnTo>
                  <a:lnTo>
                    <a:pt x="97700" y="148446"/>
                  </a:lnTo>
                  <a:lnTo>
                    <a:pt x="48745" y="160894"/>
                  </a:lnTo>
                  <a:lnTo>
                    <a:pt x="0" y="174358"/>
                  </a:lnTo>
                  <a:lnTo>
                    <a:pt x="57340" y="373849"/>
                  </a:lnTo>
                  <a:lnTo>
                    <a:pt x="105405" y="360615"/>
                  </a:lnTo>
                  <a:lnTo>
                    <a:pt x="153692" y="348458"/>
                  </a:lnTo>
                  <a:lnTo>
                    <a:pt x="202182" y="337380"/>
                  </a:lnTo>
                  <a:lnTo>
                    <a:pt x="250857" y="327382"/>
                  </a:lnTo>
                  <a:lnTo>
                    <a:pt x="299699" y="318463"/>
                  </a:lnTo>
                  <a:lnTo>
                    <a:pt x="348690" y="310625"/>
                  </a:lnTo>
                  <a:lnTo>
                    <a:pt x="397813" y="303868"/>
                  </a:lnTo>
                  <a:lnTo>
                    <a:pt x="447048" y="298193"/>
                  </a:lnTo>
                  <a:lnTo>
                    <a:pt x="496379" y="293601"/>
                  </a:lnTo>
                  <a:lnTo>
                    <a:pt x="545787" y="290092"/>
                  </a:lnTo>
                  <a:lnTo>
                    <a:pt x="595255" y="287667"/>
                  </a:lnTo>
                  <a:lnTo>
                    <a:pt x="644764" y="286327"/>
                  </a:lnTo>
                  <a:lnTo>
                    <a:pt x="694295" y="286073"/>
                  </a:lnTo>
                  <a:lnTo>
                    <a:pt x="743833" y="286904"/>
                  </a:lnTo>
                  <a:lnTo>
                    <a:pt x="793357" y="288823"/>
                  </a:lnTo>
                  <a:lnTo>
                    <a:pt x="842851" y="291828"/>
                  </a:lnTo>
                  <a:lnTo>
                    <a:pt x="892296" y="295922"/>
                  </a:lnTo>
                  <a:lnTo>
                    <a:pt x="941674" y="301105"/>
                  </a:lnTo>
                  <a:lnTo>
                    <a:pt x="990968" y="307378"/>
                  </a:lnTo>
                  <a:lnTo>
                    <a:pt x="1040159" y="314741"/>
                  </a:lnTo>
                  <a:lnTo>
                    <a:pt x="1089229" y="323194"/>
                  </a:lnTo>
                  <a:lnTo>
                    <a:pt x="1138161" y="332739"/>
                  </a:lnTo>
                  <a:lnTo>
                    <a:pt x="1100023" y="465442"/>
                  </a:lnTo>
                  <a:lnTo>
                    <a:pt x="1333576" y="274104"/>
                  </a:lnTo>
                  <a:lnTo>
                    <a:pt x="1233817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787740" y="1347680"/>
              <a:ext cx="1334135" cy="465455"/>
            </a:xfrm>
            <a:custGeom>
              <a:avLst/>
              <a:gdLst/>
              <a:ahLst/>
              <a:cxnLst/>
              <a:rect l="l" t="t" r="r" b="b"/>
              <a:pathLst>
                <a:path w="1334134" h="465455">
                  <a:moveTo>
                    <a:pt x="0" y="174358"/>
                  </a:moveTo>
                  <a:lnTo>
                    <a:pt x="48745" y="160894"/>
                  </a:lnTo>
                  <a:lnTo>
                    <a:pt x="97700" y="148446"/>
                  </a:lnTo>
                  <a:lnTo>
                    <a:pt x="146848" y="137015"/>
                  </a:lnTo>
                  <a:lnTo>
                    <a:pt x="196173" y="126600"/>
                  </a:lnTo>
                  <a:lnTo>
                    <a:pt x="245659" y="117203"/>
                  </a:lnTo>
                  <a:lnTo>
                    <a:pt x="295291" y="108824"/>
                  </a:lnTo>
                  <a:lnTo>
                    <a:pt x="345054" y="101464"/>
                  </a:lnTo>
                  <a:lnTo>
                    <a:pt x="394930" y="95122"/>
                  </a:lnTo>
                  <a:lnTo>
                    <a:pt x="444906" y="89801"/>
                  </a:lnTo>
                  <a:lnTo>
                    <a:pt x="494964" y="85500"/>
                  </a:lnTo>
                  <a:lnTo>
                    <a:pt x="545089" y="82219"/>
                  </a:lnTo>
                  <a:lnTo>
                    <a:pt x="595266" y="79960"/>
                  </a:lnTo>
                  <a:lnTo>
                    <a:pt x="645478" y="78723"/>
                  </a:lnTo>
                  <a:lnTo>
                    <a:pt x="695711" y="78508"/>
                  </a:lnTo>
                  <a:lnTo>
                    <a:pt x="745947" y="79317"/>
                  </a:lnTo>
                  <a:lnTo>
                    <a:pt x="796172" y="81148"/>
                  </a:lnTo>
                  <a:lnTo>
                    <a:pt x="846369" y="84004"/>
                  </a:lnTo>
                  <a:lnTo>
                    <a:pt x="896524" y="87884"/>
                  </a:lnTo>
                  <a:lnTo>
                    <a:pt x="946620" y="92790"/>
                  </a:lnTo>
                  <a:lnTo>
                    <a:pt x="996641" y="98721"/>
                  </a:lnTo>
                  <a:lnTo>
                    <a:pt x="1046572" y="105679"/>
                  </a:lnTo>
                  <a:lnTo>
                    <a:pt x="1096397" y="113663"/>
                  </a:lnTo>
                  <a:lnTo>
                    <a:pt x="1146101" y="122675"/>
                  </a:lnTo>
                  <a:lnTo>
                    <a:pt x="1195666" y="132714"/>
                  </a:lnTo>
                  <a:lnTo>
                    <a:pt x="1233817" y="0"/>
                  </a:lnTo>
                  <a:lnTo>
                    <a:pt x="1333576" y="274104"/>
                  </a:lnTo>
                  <a:lnTo>
                    <a:pt x="1100023" y="465442"/>
                  </a:lnTo>
                  <a:lnTo>
                    <a:pt x="1138161" y="332739"/>
                  </a:lnTo>
                  <a:lnTo>
                    <a:pt x="1089229" y="323194"/>
                  </a:lnTo>
                  <a:lnTo>
                    <a:pt x="1040159" y="314741"/>
                  </a:lnTo>
                  <a:lnTo>
                    <a:pt x="990968" y="307378"/>
                  </a:lnTo>
                  <a:lnTo>
                    <a:pt x="941674" y="301105"/>
                  </a:lnTo>
                  <a:lnTo>
                    <a:pt x="892296" y="295922"/>
                  </a:lnTo>
                  <a:lnTo>
                    <a:pt x="842851" y="291828"/>
                  </a:lnTo>
                  <a:lnTo>
                    <a:pt x="793357" y="288823"/>
                  </a:lnTo>
                  <a:lnTo>
                    <a:pt x="743833" y="286904"/>
                  </a:lnTo>
                  <a:lnTo>
                    <a:pt x="694295" y="286073"/>
                  </a:lnTo>
                  <a:lnTo>
                    <a:pt x="644764" y="286327"/>
                  </a:lnTo>
                  <a:lnTo>
                    <a:pt x="595255" y="287667"/>
                  </a:lnTo>
                  <a:lnTo>
                    <a:pt x="545787" y="290092"/>
                  </a:lnTo>
                  <a:lnTo>
                    <a:pt x="496379" y="293601"/>
                  </a:lnTo>
                  <a:lnTo>
                    <a:pt x="447048" y="298193"/>
                  </a:lnTo>
                  <a:lnTo>
                    <a:pt x="397813" y="303868"/>
                  </a:lnTo>
                  <a:lnTo>
                    <a:pt x="348690" y="310625"/>
                  </a:lnTo>
                  <a:lnTo>
                    <a:pt x="299699" y="318463"/>
                  </a:lnTo>
                  <a:lnTo>
                    <a:pt x="250857" y="327382"/>
                  </a:lnTo>
                  <a:lnTo>
                    <a:pt x="202182" y="337380"/>
                  </a:lnTo>
                  <a:lnTo>
                    <a:pt x="153692" y="348458"/>
                  </a:lnTo>
                  <a:lnTo>
                    <a:pt x="105405" y="360615"/>
                  </a:lnTo>
                  <a:lnTo>
                    <a:pt x="57340" y="373849"/>
                  </a:lnTo>
                  <a:lnTo>
                    <a:pt x="0" y="174358"/>
                  </a:lnTo>
                  <a:close/>
                </a:path>
              </a:pathLst>
            </a:custGeom>
            <a:ln w="127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6800525" y="5740372"/>
            <a:ext cx="955040" cy="4095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118745">
              <a:lnSpc>
                <a:spcPts val="1450"/>
              </a:lnSpc>
              <a:spcBef>
                <a:spcPts val="210"/>
              </a:spcBef>
            </a:pPr>
            <a:r>
              <a:rPr dirty="0" sz="1400" spc="-10">
                <a:latin typeface="Arial"/>
                <a:cs typeface="Arial"/>
              </a:rPr>
              <a:t>Evaluate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Archive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155717" y="5740372"/>
            <a:ext cx="1003935" cy="4095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45720" marR="5080" indent="-33655">
              <a:lnSpc>
                <a:spcPts val="1450"/>
              </a:lnSpc>
              <a:spcBef>
                <a:spcPts val="210"/>
              </a:spcBef>
            </a:pPr>
            <a:r>
              <a:rPr dirty="0" sz="1400">
                <a:latin typeface="Arial"/>
                <a:cs typeface="Arial"/>
              </a:rPr>
              <a:t>Analyze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0">
                <a:latin typeface="Arial"/>
                <a:cs typeface="Arial"/>
              </a:rPr>
              <a:t>Collaborate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8527" y="1148588"/>
            <a:ext cx="2175510" cy="86614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</a:pPr>
            <a:r>
              <a:rPr dirty="0" sz="2900" b="1">
                <a:solidFill>
                  <a:srgbClr val="000000"/>
                </a:solidFill>
                <a:latin typeface="Arial"/>
                <a:cs typeface="Arial"/>
              </a:rPr>
              <a:t>Analyze</a:t>
            </a:r>
            <a:r>
              <a:rPr dirty="0" sz="2900" spc="-9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900" spc="-25" b="1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dirty="0" sz="2900" spc="-10" b="1">
                <a:solidFill>
                  <a:srgbClr val="000000"/>
                </a:solidFill>
                <a:latin typeface="Arial"/>
                <a:cs typeface="Arial"/>
              </a:rPr>
              <a:t>Collaborate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8527" y="2026411"/>
            <a:ext cx="3764279" cy="3624579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299085" marR="5080" indent="-287020">
              <a:lnSpc>
                <a:spcPct val="80000"/>
              </a:lnSpc>
              <a:spcBef>
                <a:spcPts val="550"/>
              </a:spcBef>
              <a:buChar char="•"/>
              <a:tabLst>
                <a:tab pos="299085" algn="l"/>
              </a:tabLst>
            </a:pPr>
            <a:r>
              <a:rPr dirty="0" sz="1900">
                <a:latin typeface="Arial"/>
                <a:cs typeface="Arial"/>
              </a:rPr>
              <a:t>Inspecting,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cleaning, </a:t>
            </a:r>
            <a:r>
              <a:rPr dirty="0" sz="1900">
                <a:latin typeface="Arial"/>
                <a:cs typeface="Arial"/>
              </a:rPr>
              <a:t>transforming,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and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modeling</a:t>
            </a:r>
            <a:r>
              <a:rPr dirty="0" sz="1900" spc="50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data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with</a:t>
            </a:r>
            <a:r>
              <a:rPr dirty="0" sz="1900" spc="-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the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goal</a:t>
            </a:r>
            <a:r>
              <a:rPr dirty="0" sz="1900" spc="-1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3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discovering </a:t>
            </a:r>
            <a:r>
              <a:rPr dirty="0" sz="1900">
                <a:latin typeface="Arial"/>
                <a:cs typeface="Arial"/>
              </a:rPr>
              <a:t>useful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information,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informing </a:t>
            </a:r>
            <a:r>
              <a:rPr dirty="0" sz="1900">
                <a:latin typeface="Arial"/>
                <a:cs typeface="Arial"/>
              </a:rPr>
              <a:t>conclusions</a:t>
            </a:r>
            <a:r>
              <a:rPr dirty="0" sz="1900" spc="-3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and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supporting decision-making.</a:t>
            </a:r>
            <a:endParaRPr sz="19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40"/>
              </a:spcBef>
              <a:buChar char="•"/>
              <a:tabLst>
                <a:tab pos="299085" algn="l"/>
              </a:tabLst>
            </a:pPr>
            <a:r>
              <a:rPr dirty="0" sz="1900">
                <a:latin typeface="Arial"/>
                <a:cs typeface="Arial"/>
              </a:rPr>
              <a:t>Collaborative</a:t>
            </a:r>
            <a:r>
              <a:rPr dirty="0" sz="1900" spc="-1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tools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and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software</a:t>
            </a:r>
            <a:endParaRPr sz="19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55"/>
              </a:spcBef>
              <a:buChar char="•"/>
              <a:tabLst>
                <a:tab pos="299085" algn="l"/>
              </a:tabLst>
            </a:pPr>
            <a:r>
              <a:rPr dirty="0" sz="1900">
                <a:latin typeface="Arial"/>
                <a:cs typeface="Arial"/>
              </a:rPr>
              <a:t>Documentation</a:t>
            </a:r>
            <a:r>
              <a:rPr dirty="0" sz="1900" spc="-3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and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Metadata</a:t>
            </a:r>
            <a:endParaRPr sz="19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40"/>
              </a:spcBef>
              <a:buChar char="•"/>
              <a:tabLst>
                <a:tab pos="299085" algn="l"/>
              </a:tabLst>
            </a:pPr>
            <a:r>
              <a:rPr dirty="0" sz="1900" spc="-10">
                <a:latin typeface="Arial"/>
                <a:cs typeface="Arial"/>
              </a:rPr>
              <a:t>Reproducibility</a:t>
            </a:r>
            <a:endParaRPr sz="19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40"/>
              </a:spcBef>
              <a:buChar char="•"/>
              <a:tabLst>
                <a:tab pos="299085" algn="l"/>
              </a:tabLst>
            </a:pPr>
            <a:r>
              <a:rPr dirty="0" sz="1900">
                <a:latin typeface="Arial"/>
                <a:cs typeface="Arial"/>
              </a:rPr>
              <a:t>Analysis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ready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datasets</a:t>
            </a:r>
            <a:endParaRPr sz="19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50"/>
              </a:spcBef>
              <a:buChar char="•"/>
              <a:tabLst>
                <a:tab pos="299085" algn="l"/>
              </a:tabLst>
            </a:pPr>
            <a:r>
              <a:rPr dirty="0" sz="1900">
                <a:latin typeface="Arial"/>
                <a:cs typeface="Arial"/>
              </a:rPr>
              <a:t>Image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management</a:t>
            </a:r>
            <a:endParaRPr sz="19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40"/>
              </a:spcBef>
              <a:buChar char="•"/>
              <a:tabLst>
                <a:tab pos="299085" algn="l"/>
              </a:tabLst>
            </a:pPr>
            <a:r>
              <a:rPr dirty="0" sz="1900" spc="-10">
                <a:latin typeface="Arial"/>
                <a:cs typeface="Arial"/>
              </a:rPr>
              <a:t>Version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control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420162" y="1595733"/>
            <a:ext cx="676275" cy="39370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81280" marR="5080" indent="-69215">
              <a:lnSpc>
                <a:spcPts val="1340"/>
              </a:lnSpc>
              <a:spcBef>
                <a:spcPts val="320"/>
              </a:spcBef>
            </a:pPr>
            <a:r>
              <a:rPr dirty="0" sz="1300">
                <a:latin typeface="Arial"/>
                <a:cs typeface="Arial"/>
              </a:rPr>
              <a:t>Plan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and </a:t>
            </a:r>
            <a:r>
              <a:rPr dirty="0" sz="1300" spc="-10">
                <a:latin typeface="Arial"/>
                <a:cs typeface="Arial"/>
              </a:rPr>
              <a:t>Design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0220411" y="2180672"/>
            <a:ext cx="916940" cy="1245870"/>
            <a:chOff x="10220411" y="2180672"/>
            <a:chExt cx="916940" cy="1245870"/>
          </a:xfrm>
        </p:grpSpPr>
        <p:sp>
          <p:nvSpPr>
            <p:cNvPr id="7" name="object 7" descr=""/>
            <p:cNvSpPr/>
            <p:nvPr/>
          </p:nvSpPr>
          <p:spPr>
            <a:xfrm>
              <a:off x="10226761" y="2187022"/>
              <a:ext cx="904240" cy="1233170"/>
            </a:xfrm>
            <a:custGeom>
              <a:avLst/>
              <a:gdLst/>
              <a:ahLst/>
              <a:cxnLst/>
              <a:rect l="l" t="t" r="r" b="b"/>
              <a:pathLst>
                <a:path w="904240" h="1233170">
                  <a:moveTo>
                    <a:pt x="158445" y="0"/>
                  </a:moveTo>
                  <a:lnTo>
                    <a:pt x="0" y="150939"/>
                  </a:lnTo>
                  <a:lnTo>
                    <a:pt x="33936" y="187322"/>
                  </a:lnTo>
                  <a:lnTo>
                    <a:pt x="67068" y="224367"/>
                  </a:lnTo>
                  <a:lnTo>
                    <a:pt x="99387" y="262058"/>
                  </a:lnTo>
                  <a:lnTo>
                    <a:pt x="130883" y="300383"/>
                  </a:lnTo>
                  <a:lnTo>
                    <a:pt x="161550" y="339328"/>
                  </a:lnTo>
                  <a:lnTo>
                    <a:pt x="191379" y="378878"/>
                  </a:lnTo>
                  <a:lnTo>
                    <a:pt x="220362" y="419020"/>
                  </a:lnTo>
                  <a:lnTo>
                    <a:pt x="248491" y="459740"/>
                  </a:lnTo>
                  <a:lnTo>
                    <a:pt x="275757" y="501023"/>
                  </a:lnTo>
                  <a:lnTo>
                    <a:pt x="302151" y="542856"/>
                  </a:lnTo>
                  <a:lnTo>
                    <a:pt x="327667" y="585225"/>
                  </a:lnTo>
                  <a:lnTo>
                    <a:pt x="352296" y="628116"/>
                  </a:lnTo>
                  <a:lnTo>
                    <a:pt x="376029" y="671515"/>
                  </a:lnTo>
                  <a:lnTo>
                    <a:pt x="398859" y="715407"/>
                  </a:lnTo>
                  <a:lnTo>
                    <a:pt x="420777" y="759780"/>
                  </a:lnTo>
                  <a:lnTo>
                    <a:pt x="441774" y="804619"/>
                  </a:lnTo>
                  <a:lnTo>
                    <a:pt x="461844" y="849911"/>
                  </a:lnTo>
                  <a:lnTo>
                    <a:pt x="480977" y="895640"/>
                  </a:lnTo>
                  <a:lnTo>
                    <a:pt x="499165" y="941794"/>
                  </a:lnTo>
                  <a:lnTo>
                    <a:pt x="516400" y="988358"/>
                  </a:lnTo>
                  <a:lnTo>
                    <a:pt x="532674" y="1035319"/>
                  </a:lnTo>
                  <a:lnTo>
                    <a:pt x="547979" y="1082662"/>
                  </a:lnTo>
                  <a:lnTo>
                    <a:pt x="406107" y="1115275"/>
                  </a:lnTo>
                  <a:lnTo>
                    <a:pt x="701865" y="1232890"/>
                  </a:lnTo>
                  <a:lnTo>
                    <a:pt x="903706" y="1000874"/>
                  </a:lnTo>
                  <a:lnTo>
                    <a:pt x="761809" y="1033500"/>
                  </a:lnTo>
                  <a:lnTo>
                    <a:pt x="746616" y="985323"/>
                  </a:lnTo>
                  <a:lnTo>
                    <a:pt x="730505" y="937501"/>
                  </a:lnTo>
                  <a:lnTo>
                    <a:pt x="713485" y="890046"/>
                  </a:lnTo>
                  <a:lnTo>
                    <a:pt x="695561" y="842970"/>
                  </a:lnTo>
                  <a:lnTo>
                    <a:pt x="676741" y="796286"/>
                  </a:lnTo>
                  <a:lnTo>
                    <a:pt x="657032" y="750006"/>
                  </a:lnTo>
                  <a:lnTo>
                    <a:pt x="636442" y="704142"/>
                  </a:lnTo>
                  <a:lnTo>
                    <a:pt x="614977" y="658706"/>
                  </a:lnTo>
                  <a:lnTo>
                    <a:pt x="592645" y="613711"/>
                  </a:lnTo>
                  <a:lnTo>
                    <a:pt x="569452" y="569169"/>
                  </a:lnTo>
                  <a:lnTo>
                    <a:pt x="545407" y="525092"/>
                  </a:lnTo>
                  <a:lnTo>
                    <a:pt x="520515" y="481493"/>
                  </a:lnTo>
                  <a:lnTo>
                    <a:pt x="494785" y="438383"/>
                  </a:lnTo>
                  <a:lnTo>
                    <a:pt x="468224" y="395775"/>
                  </a:lnTo>
                  <a:lnTo>
                    <a:pt x="440838" y="353682"/>
                  </a:lnTo>
                  <a:lnTo>
                    <a:pt x="412634" y="312115"/>
                  </a:lnTo>
                  <a:lnTo>
                    <a:pt x="383621" y="271086"/>
                  </a:lnTo>
                  <a:lnTo>
                    <a:pt x="353804" y="230609"/>
                  </a:lnTo>
                  <a:lnTo>
                    <a:pt x="323192" y="190694"/>
                  </a:lnTo>
                  <a:lnTo>
                    <a:pt x="291791" y="151355"/>
                  </a:lnTo>
                  <a:lnTo>
                    <a:pt x="259609" y="112604"/>
                  </a:lnTo>
                  <a:lnTo>
                    <a:pt x="226652" y="74453"/>
                  </a:lnTo>
                  <a:lnTo>
                    <a:pt x="192929" y="36914"/>
                  </a:lnTo>
                  <a:lnTo>
                    <a:pt x="15844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226761" y="2187022"/>
              <a:ext cx="904240" cy="1233170"/>
            </a:xfrm>
            <a:custGeom>
              <a:avLst/>
              <a:gdLst/>
              <a:ahLst/>
              <a:cxnLst/>
              <a:rect l="l" t="t" r="r" b="b"/>
              <a:pathLst>
                <a:path w="904240" h="1233170">
                  <a:moveTo>
                    <a:pt x="158445" y="0"/>
                  </a:moveTo>
                  <a:lnTo>
                    <a:pt x="192929" y="36914"/>
                  </a:lnTo>
                  <a:lnTo>
                    <a:pt x="226652" y="74453"/>
                  </a:lnTo>
                  <a:lnTo>
                    <a:pt x="259609" y="112604"/>
                  </a:lnTo>
                  <a:lnTo>
                    <a:pt x="291791" y="151355"/>
                  </a:lnTo>
                  <a:lnTo>
                    <a:pt x="323192" y="190694"/>
                  </a:lnTo>
                  <a:lnTo>
                    <a:pt x="353804" y="230609"/>
                  </a:lnTo>
                  <a:lnTo>
                    <a:pt x="383621" y="271086"/>
                  </a:lnTo>
                  <a:lnTo>
                    <a:pt x="412634" y="312115"/>
                  </a:lnTo>
                  <a:lnTo>
                    <a:pt x="440838" y="353682"/>
                  </a:lnTo>
                  <a:lnTo>
                    <a:pt x="468224" y="395775"/>
                  </a:lnTo>
                  <a:lnTo>
                    <a:pt x="494785" y="438383"/>
                  </a:lnTo>
                  <a:lnTo>
                    <a:pt x="520515" y="481493"/>
                  </a:lnTo>
                  <a:lnTo>
                    <a:pt x="545407" y="525092"/>
                  </a:lnTo>
                  <a:lnTo>
                    <a:pt x="569452" y="569169"/>
                  </a:lnTo>
                  <a:lnTo>
                    <a:pt x="592645" y="613711"/>
                  </a:lnTo>
                  <a:lnTo>
                    <a:pt x="614977" y="658706"/>
                  </a:lnTo>
                  <a:lnTo>
                    <a:pt x="636442" y="704142"/>
                  </a:lnTo>
                  <a:lnTo>
                    <a:pt x="657032" y="750006"/>
                  </a:lnTo>
                  <a:lnTo>
                    <a:pt x="676741" y="796286"/>
                  </a:lnTo>
                  <a:lnTo>
                    <a:pt x="695561" y="842970"/>
                  </a:lnTo>
                  <a:lnTo>
                    <a:pt x="713485" y="890046"/>
                  </a:lnTo>
                  <a:lnTo>
                    <a:pt x="730505" y="937501"/>
                  </a:lnTo>
                  <a:lnTo>
                    <a:pt x="746616" y="985323"/>
                  </a:lnTo>
                  <a:lnTo>
                    <a:pt x="761809" y="1033500"/>
                  </a:lnTo>
                  <a:lnTo>
                    <a:pt x="903706" y="1000874"/>
                  </a:lnTo>
                  <a:lnTo>
                    <a:pt x="701865" y="1232890"/>
                  </a:lnTo>
                  <a:lnTo>
                    <a:pt x="406107" y="1115275"/>
                  </a:lnTo>
                  <a:lnTo>
                    <a:pt x="547979" y="1082662"/>
                  </a:lnTo>
                  <a:lnTo>
                    <a:pt x="532674" y="1035319"/>
                  </a:lnTo>
                  <a:lnTo>
                    <a:pt x="516400" y="988358"/>
                  </a:lnTo>
                  <a:lnTo>
                    <a:pt x="499165" y="941794"/>
                  </a:lnTo>
                  <a:lnTo>
                    <a:pt x="480977" y="895640"/>
                  </a:lnTo>
                  <a:lnTo>
                    <a:pt x="461844" y="849911"/>
                  </a:lnTo>
                  <a:lnTo>
                    <a:pt x="441774" y="804619"/>
                  </a:lnTo>
                  <a:lnTo>
                    <a:pt x="420777" y="759780"/>
                  </a:lnTo>
                  <a:lnTo>
                    <a:pt x="398859" y="715407"/>
                  </a:lnTo>
                  <a:lnTo>
                    <a:pt x="376029" y="671515"/>
                  </a:lnTo>
                  <a:lnTo>
                    <a:pt x="352296" y="628116"/>
                  </a:lnTo>
                  <a:lnTo>
                    <a:pt x="327667" y="585225"/>
                  </a:lnTo>
                  <a:lnTo>
                    <a:pt x="302151" y="542856"/>
                  </a:lnTo>
                  <a:lnTo>
                    <a:pt x="275757" y="501023"/>
                  </a:lnTo>
                  <a:lnTo>
                    <a:pt x="248491" y="459740"/>
                  </a:lnTo>
                  <a:lnTo>
                    <a:pt x="220362" y="419020"/>
                  </a:lnTo>
                  <a:lnTo>
                    <a:pt x="191379" y="378878"/>
                  </a:lnTo>
                  <a:lnTo>
                    <a:pt x="161550" y="339328"/>
                  </a:lnTo>
                  <a:lnTo>
                    <a:pt x="130883" y="300383"/>
                  </a:lnTo>
                  <a:lnTo>
                    <a:pt x="99387" y="262058"/>
                  </a:lnTo>
                  <a:lnTo>
                    <a:pt x="67068" y="224367"/>
                  </a:lnTo>
                  <a:lnTo>
                    <a:pt x="33936" y="187322"/>
                  </a:lnTo>
                  <a:lnTo>
                    <a:pt x="0" y="150939"/>
                  </a:lnTo>
                  <a:lnTo>
                    <a:pt x="158445" y="0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585167" y="3764041"/>
            <a:ext cx="850265" cy="39370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77165" marR="5080" indent="-165100">
              <a:lnSpc>
                <a:spcPts val="1340"/>
              </a:lnSpc>
              <a:spcBef>
                <a:spcPts val="325"/>
              </a:spcBef>
            </a:pPr>
            <a:r>
              <a:rPr dirty="0" sz="1300">
                <a:latin typeface="Arial"/>
                <a:cs typeface="Arial"/>
              </a:rPr>
              <a:t>Collect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and </a:t>
            </a:r>
            <a:r>
              <a:rPr dirty="0" sz="1300" spc="-10">
                <a:latin typeface="Arial"/>
                <a:cs typeface="Arial"/>
              </a:rPr>
              <a:t>Create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0234781" y="4502977"/>
            <a:ext cx="807085" cy="1235710"/>
            <a:chOff x="10234781" y="4502977"/>
            <a:chExt cx="807085" cy="1235710"/>
          </a:xfrm>
        </p:grpSpPr>
        <p:sp>
          <p:nvSpPr>
            <p:cNvPr id="11" name="object 11" descr=""/>
            <p:cNvSpPr/>
            <p:nvPr/>
          </p:nvSpPr>
          <p:spPr>
            <a:xfrm>
              <a:off x="10241131" y="4509327"/>
              <a:ext cx="794385" cy="1223010"/>
            </a:xfrm>
            <a:custGeom>
              <a:avLst/>
              <a:gdLst/>
              <a:ahLst/>
              <a:cxnLst/>
              <a:rect l="l" t="t" r="r" b="b"/>
              <a:pathLst>
                <a:path w="794384" h="1223010">
                  <a:moveTo>
                    <a:pt x="580859" y="0"/>
                  </a:moveTo>
                  <a:lnTo>
                    <a:pt x="569205" y="48369"/>
                  </a:lnTo>
                  <a:lnTo>
                    <a:pt x="556554" y="96432"/>
                  </a:lnTo>
                  <a:lnTo>
                    <a:pt x="542915" y="144172"/>
                  </a:lnTo>
                  <a:lnTo>
                    <a:pt x="528294" y="191576"/>
                  </a:lnTo>
                  <a:lnTo>
                    <a:pt x="512699" y="238629"/>
                  </a:lnTo>
                  <a:lnTo>
                    <a:pt x="496136" y="285317"/>
                  </a:lnTo>
                  <a:lnTo>
                    <a:pt x="478613" y="331624"/>
                  </a:lnTo>
                  <a:lnTo>
                    <a:pt x="460138" y="377537"/>
                  </a:lnTo>
                  <a:lnTo>
                    <a:pt x="440716" y="423040"/>
                  </a:lnTo>
                  <a:lnTo>
                    <a:pt x="420356" y="468120"/>
                  </a:lnTo>
                  <a:lnTo>
                    <a:pt x="399064" y="512762"/>
                  </a:lnTo>
                  <a:lnTo>
                    <a:pt x="376847" y="556951"/>
                  </a:lnTo>
                  <a:lnTo>
                    <a:pt x="353713" y="600672"/>
                  </a:lnTo>
                  <a:lnTo>
                    <a:pt x="329669" y="643912"/>
                  </a:lnTo>
                  <a:lnTo>
                    <a:pt x="304721" y="686655"/>
                  </a:lnTo>
                  <a:lnTo>
                    <a:pt x="278877" y="728888"/>
                  </a:lnTo>
                  <a:lnTo>
                    <a:pt x="252145" y="770594"/>
                  </a:lnTo>
                  <a:lnTo>
                    <a:pt x="224530" y="811761"/>
                  </a:lnTo>
                  <a:lnTo>
                    <a:pt x="196041" y="852373"/>
                  </a:lnTo>
                  <a:lnTo>
                    <a:pt x="166685" y="892416"/>
                  </a:lnTo>
                  <a:lnTo>
                    <a:pt x="136467" y="931876"/>
                  </a:lnTo>
                  <a:lnTo>
                    <a:pt x="105397" y="970737"/>
                  </a:lnTo>
                  <a:lnTo>
                    <a:pt x="0" y="870343"/>
                  </a:lnTo>
                  <a:lnTo>
                    <a:pt x="64846" y="1181938"/>
                  </a:lnTo>
                  <a:lnTo>
                    <a:pt x="369696" y="1222489"/>
                  </a:lnTo>
                  <a:lnTo>
                    <a:pt x="264274" y="1122070"/>
                  </a:lnTo>
                  <a:lnTo>
                    <a:pt x="296101" y="1082842"/>
                  </a:lnTo>
                  <a:lnTo>
                    <a:pt x="327127" y="1043045"/>
                  </a:lnTo>
                  <a:lnTo>
                    <a:pt x="357345" y="1002690"/>
                  </a:lnTo>
                  <a:lnTo>
                    <a:pt x="386748" y="961791"/>
                  </a:lnTo>
                  <a:lnTo>
                    <a:pt x="415331" y="920360"/>
                  </a:lnTo>
                  <a:lnTo>
                    <a:pt x="443087" y="878409"/>
                  </a:lnTo>
                  <a:lnTo>
                    <a:pt x="470009" y="835953"/>
                  </a:lnTo>
                  <a:lnTo>
                    <a:pt x="496093" y="793002"/>
                  </a:lnTo>
                  <a:lnTo>
                    <a:pt x="521330" y="749571"/>
                  </a:lnTo>
                  <a:lnTo>
                    <a:pt x="545716" y="705671"/>
                  </a:lnTo>
                  <a:lnTo>
                    <a:pt x="569243" y="661316"/>
                  </a:lnTo>
                  <a:lnTo>
                    <a:pt x="591905" y="616518"/>
                  </a:lnTo>
                  <a:lnTo>
                    <a:pt x="613697" y="571290"/>
                  </a:lnTo>
                  <a:lnTo>
                    <a:pt x="634611" y="525644"/>
                  </a:lnTo>
                  <a:lnTo>
                    <a:pt x="654643" y="479594"/>
                  </a:lnTo>
                  <a:lnTo>
                    <a:pt x="673784" y="433152"/>
                  </a:lnTo>
                  <a:lnTo>
                    <a:pt x="692029" y="386331"/>
                  </a:lnTo>
                  <a:lnTo>
                    <a:pt x="709372" y="339143"/>
                  </a:lnTo>
                  <a:lnTo>
                    <a:pt x="725807" y="291602"/>
                  </a:lnTo>
                  <a:lnTo>
                    <a:pt x="741326" y="243720"/>
                  </a:lnTo>
                  <a:lnTo>
                    <a:pt x="755925" y="195509"/>
                  </a:lnTo>
                  <a:lnTo>
                    <a:pt x="769596" y="146983"/>
                  </a:lnTo>
                  <a:lnTo>
                    <a:pt x="782333" y="98153"/>
                  </a:lnTo>
                  <a:lnTo>
                    <a:pt x="794130" y="49034"/>
                  </a:lnTo>
                  <a:lnTo>
                    <a:pt x="580859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241131" y="4509327"/>
              <a:ext cx="794385" cy="1223010"/>
            </a:xfrm>
            <a:custGeom>
              <a:avLst/>
              <a:gdLst/>
              <a:ahLst/>
              <a:cxnLst/>
              <a:rect l="l" t="t" r="r" b="b"/>
              <a:pathLst>
                <a:path w="794384" h="1223010">
                  <a:moveTo>
                    <a:pt x="794130" y="49034"/>
                  </a:moveTo>
                  <a:lnTo>
                    <a:pt x="782333" y="98153"/>
                  </a:lnTo>
                  <a:lnTo>
                    <a:pt x="769596" y="146983"/>
                  </a:lnTo>
                  <a:lnTo>
                    <a:pt x="755925" y="195509"/>
                  </a:lnTo>
                  <a:lnTo>
                    <a:pt x="741326" y="243720"/>
                  </a:lnTo>
                  <a:lnTo>
                    <a:pt x="725807" y="291602"/>
                  </a:lnTo>
                  <a:lnTo>
                    <a:pt x="709372" y="339143"/>
                  </a:lnTo>
                  <a:lnTo>
                    <a:pt x="692029" y="386331"/>
                  </a:lnTo>
                  <a:lnTo>
                    <a:pt x="673784" y="433152"/>
                  </a:lnTo>
                  <a:lnTo>
                    <a:pt x="654643" y="479594"/>
                  </a:lnTo>
                  <a:lnTo>
                    <a:pt x="634611" y="525644"/>
                  </a:lnTo>
                  <a:lnTo>
                    <a:pt x="613697" y="571290"/>
                  </a:lnTo>
                  <a:lnTo>
                    <a:pt x="591905" y="616518"/>
                  </a:lnTo>
                  <a:lnTo>
                    <a:pt x="569243" y="661316"/>
                  </a:lnTo>
                  <a:lnTo>
                    <a:pt x="545716" y="705671"/>
                  </a:lnTo>
                  <a:lnTo>
                    <a:pt x="521330" y="749571"/>
                  </a:lnTo>
                  <a:lnTo>
                    <a:pt x="496093" y="793002"/>
                  </a:lnTo>
                  <a:lnTo>
                    <a:pt x="470009" y="835953"/>
                  </a:lnTo>
                  <a:lnTo>
                    <a:pt x="443087" y="878409"/>
                  </a:lnTo>
                  <a:lnTo>
                    <a:pt x="415331" y="920360"/>
                  </a:lnTo>
                  <a:lnTo>
                    <a:pt x="386748" y="961791"/>
                  </a:lnTo>
                  <a:lnTo>
                    <a:pt x="357345" y="1002690"/>
                  </a:lnTo>
                  <a:lnTo>
                    <a:pt x="327127" y="1043045"/>
                  </a:lnTo>
                  <a:lnTo>
                    <a:pt x="296101" y="1082842"/>
                  </a:lnTo>
                  <a:lnTo>
                    <a:pt x="264274" y="1122070"/>
                  </a:lnTo>
                  <a:lnTo>
                    <a:pt x="369696" y="1222489"/>
                  </a:lnTo>
                  <a:lnTo>
                    <a:pt x="64846" y="1181938"/>
                  </a:lnTo>
                  <a:lnTo>
                    <a:pt x="0" y="870343"/>
                  </a:lnTo>
                  <a:lnTo>
                    <a:pt x="105397" y="970737"/>
                  </a:lnTo>
                  <a:lnTo>
                    <a:pt x="136467" y="931876"/>
                  </a:lnTo>
                  <a:lnTo>
                    <a:pt x="166685" y="892416"/>
                  </a:lnTo>
                  <a:lnTo>
                    <a:pt x="196041" y="852373"/>
                  </a:lnTo>
                  <a:lnTo>
                    <a:pt x="224530" y="811761"/>
                  </a:lnTo>
                  <a:lnTo>
                    <a:pt x="252145" y="770594"/>
                  </a:lnTo>
                  <a:lnTo>
                    <a:pt x="278877" y="728888"/>
                  </a:lnTo>
                  <a:lnTo>
                    <a:pt x="304721" y="686655"/>
                  </a:lnTo>
                  <a:lnTo>
                    <a:pt x="329669" y="643912"/>
                  </a:lnTo>
                  <a:lnTo>
                    <a:pt x="353713" y="600672"/>
                  </a:lnTo>
                  <a:lnTo>
                    <a:pt x="376847" y="556951"/>
                  </a:lnTo>
                  <a:lnTo>
                    <a:pt x="399064" y="512762"/>
                  </a:lnTo>
                  <a:lnTo>
                    <a:pt x="420356" y="468120"/>
                  </a:lnTo>
                  <a:lnTo>
                    <a:pt x="440716" y="423040"/>
                  </a:lnTo>
                  <a:lnTo>
                    <a:pt x="460138" y="377537"/>
                  </a:lnTo>
                  <a:lnTo>
                    <a:pt x="478613" y="331624"/>
                  </a:lnTo>
                  <a:lnTo>
                    <a:pt x="496136" y="285317"/>
                  </a:lnTo>
                  <a:lnTo>
                    <a:pt x="512699" y="238629"/>
                  </a:lnTo>
                  <a:lnTo>
                    <a:pt x="528294" y="191576"/>
                  </a:lnTo>
                  <a:lnTo>
                    <a:pt x="542915" y="144172"/>
                  </a:lnTo>
                  <a:lnTo>
                    <a:pt x="556554" y="96432"/>
                  </a:lnTo>
                  <a:lnTo>
                    <a:pt x="569205" y="48369"/>
                  </a:lnTo>
                  <a:lnTo>
                    <a:pt x="580859" y="0"/>
                  </a:lnTo>
                  <a:lnTo>
                    <a:pt x="794130" y="49034"/>
                  </a:lnTo>
                  <a:close/>
                </a:path>
              </a:pathLst>
            </a:custGeom>
            <a:ln w="12700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9223561" y="5800408"/>
            <a:ext cx="1069975" cy="654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5800"/>
              </a:lnSpc>
              <a:spcBef>
                <a:spcPts val="95"/>
              </a:spcBef>
            </a:pPr>
            <a:r>
              <a:rPr dirty="0" sz="1300" spc="-10">
                <a:latin typeface="Arial Black"/>
                <a:cs typeface="Arial Black"/>
              </a:rPr>
              <a:t>Analyze</a:t>
            </a:r>
            <a:r>
              <a:rPr dirty="0" sz="1300" spc="500">
                <a:latin typeface="Arial Black"/>
                <a:cs typeface="Arial Black"/>
              </a:rPr>
              <a:t> </a:t>
            </a:r>
            <a:r>
              <a:rPr dirty="0" sz="1300" spc="-25">
                <a:latin typeface="Arial Black"/>
                <a:cs typeface="Arial Black"/>
              </a:rPr>
              <a:t>and </a:t>
            </a:r>
            <a:r>
              <a:rPr dirty="0" sz="1300" spc="-10">
                <a:latin typeface="Arial Black"/>
                <a:cs typeface="Arial Black"/>
              </a:rPr>
              <a:t>Collaborate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7814015" y="6157853"/>
            <a:ext cx="1414780" cy="503555"/>
            <a:chOff x="7814015" y="6157853"/>
            <a:chExt cx="1414780" cy="503555"/>
          </a:xfrm>
        </p:grpSpPr>
        <p:sp>
          <p:nvSpPr>
            <p:cNvPr id="15" name="object 15" descr=""/>
            <p:cNvSpPr/>
            <p:nvPr/>
          </p:nvSpPr>
          <p:spPr>
            <a:xfrm>
              <a:off x="7820365" y="6164203"/>
              <a:ext cx="1402080" cy="490855"/>
            </a:xfrm>
            <a:custGeom>
              <a:avLst/>
              <a:gdLst/>
              <a:ahLst/>
              <a:cxnLst/>
              <a:rect l="l" t="t" r="r" b="b"/>
              <a:pathLst>
                <a:path w="1402079" h="490854">
                  <a:moveTo>
                    <a:pt x="246126" y="0"/>
                  </a:moveTo>
                  <a:lnTo>
                    <a:pt x="0" y="201802"/>
                  </a:lnTo>
                  <a:lnTo>
                    <a:pt x="105244" y="490766"/>
                  </a:lnTo>
                  <a:lnTo>
                    <a:pt x="145415" y="350812"/>
                  </a:lnTo>
                  <a:lnTo>
                    <a:pt x="195415" y="360946"/>
                  </a:lnTo>
                  <a:lnTo>
                    <a:pt x="245549" y="370085"/>
                  </a:lnTo>
                  <a:lnTo>
                    <a:pt x="295802" y="378231"/>
                  </a:lnTo>
                  <a:lnTo>
                    <a:pt x="346159" y="385383"/>
                  </a:lnTo>
                  <a:lnTo>
                    <a:pt x="396606" y="391542"/>
                  </a:lnTo>
                  <a:lnTo>
                    <a:pt x="447127" y="396708"/>
                  </a:lnTo>
                  <a:lnTo>
                    <a:pt x="497709" y="400883"/>
                  </a:lnTo>
                  <a:lnTo>
                    <a:pt x="548337" y="404066"/>
                  </a:lnTo>
                  <a:lnTo>
                    <a:pt x="598995" y="406258"/>
                  </a:lnTo>
                  <a:lnTo>
                    <a:pt x="649671" y="407460"/>
                  </a:lnTo>
                  <a:lnTo>
                    <a:pt x="700348" y="407672"/>
                  </a:lnTo>
                  <a:lnTo>
                    <a:pt x="751013" y="406894"/>
                  </a:lnTo>
                  <a:lnTo>
                    <a:pt x="801651" y="405127"/>
                  </a:lnTo>
                  <a:lnTo>
                    <a:pt x="852247" y="402372"/>
                  </a:lnTo>
                  <a:lnTo>
                    <a:pt x="902786" y="398629"/>
                  </a:lnTo>
                  <a:lnTo>
                    <a:pt x="953255" y="393899"/>
                  </a:lnTo>
                  <a:lnTo>
                    <a:pt x="1003638" y="388181"/>
                  </a:lnTo>
                  <a:lnTo>
                    <a:pt x="1053922" y="381477"/>
                  </a:lnTo>
                  <a:lnTo>
                    <a:pt x="1104090" y="373787"/>
                  </a:lnTo>
                  <a:lnTo>
                    <a:pt x="1154129" y="365112"/>
                  </a:lnTo>
                  <a:lnTo>
                    <a:pt x="1204025" y="355452"/>
                  </a:lnTo>
                  <a:lnTo>
                    <a:pt x="1253762" y="344807"/>
                  </a:lnTo>
                  <a:lnTo>
                    <a:pt x="1303326" y="333178"/>
                  </a:lnTo>
                  <a:lnTo>
                    <a:pt x="1352702" y="320566"/>
                  </a:lnTo>
                  <a:lnTo>
                    <a:pt x="1401876" y="306971"/>
                  </a:lnTo>
                  <a:lnTo>
                    <a:pt x="1341501" y="96634"/>
                  </a:lnTo>
                  <a:lnTo>
                    <a:pt x="1293200" y="109950"/>
                  </a:lnTo>
                  <a:lnTo>
                    <a:pt x="1244687" y="122231"/>
                  </a:lnTo>
                  <a:lnTo>
                    <a:pt x="1195978" y="133476"/>
                  </a:lnTo>
                  <a:lnTo>
                    <a:pt x="1147089" y="143685"/>
                  </a:lnTo>
                  <a:lnTo>
                    <a:pt x="1098036" y="152857"/>
                  </a:lnTo>
                  <a:lnTo>
                    <a:pt x="1048837" y="160992"/>
                  </a:lnTo>
                  <a:lnTo>
                    <a:pt x="999507" y="168088"/>
                  </a:lnTo>
                  <a:lnTo>
                    <a:pt x="950064" y="174145"/>
                  </a:lnTo>
                  <a:lnTo>
                    <a:pt x="900523" y="179162"/>
                  </a:lnTo>
                  <a:lnTo>
                    <a:pt x="850901" y="183140"/>
                  </a:lnTo>
                  <a:lnTo>
                    <a:pt x="801214" y="186077"/>
                  </a:lnTo>
                  <a:lnTo>
                    <a:pt x="751480" y="187972"/>
                  </a:lnTo>
                  <a:lnTo>
                    <a:pt x="701714" y="188826"/>
                  </a:lnTo>
                  <a:lnTo>
                    <a:pt x="651934" y="188637"/>
                  </a:lnTo>
                  <a:lnTo>
                    <a:pt x="602154" y="187404"/>
                  </a:lnTo>
                  <a:lnTo>
                    <a:pt x="552393" y="185128"/>
                  </a:lnTo>
                  <a:lnTo>
                    <a:pt x="502667" y="181807"/>
                  </a:lnTo>
                  <a:lnTo>
                    <a:pt x="452991" y="177442"/>
                  </a:lnTo>
                  <a:lnTo>
                    <a:pt x="403383" y="172030"/>
                  </a:lnTo>
                  <a:lnTo>
                    <a:pt x="353859" y="165573"/>
                  </a:lnTo>
                  <a:lnTo>
                    <a:pt x="304435" y="158068"/>
                  </a:lnTo>
                  <a:lnTo>
                    <a:pt x="255129" y="149516"/>
                  </a:lnTo>
                  <a:lnTo>
                    <a:pt x="205955" y="139915"/>
                  </a:lnTo>
                  <a:lnTo>
                    <a:pt x="246126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820365" y="6164203"/>
              <a:ext cx="1402080" cy="490855"/>
            </a:xfrm>
            <a:custGeom>
              <a:avLst/>
              <a:gdLst/>
              <a:ahLst/>
              <a:cxnLst/>
              <a:rect l="l" t="t" r="r" b="b"/>
              <a:pathLst>
                <a:path w="1402079" h="490854">
                  <a:moveTo>
                    <a:pt x="1401876" y="306971"/>
                  </a:moveTo>
                  <a:lnTo>
                    <a:pt x="1352702" y="320566"/>
                  </a:lnTo>
                  <a:lnTo>
                    <a:pt x="1303326" y="333178"/>
                  </a:lnTo>
                  <a:lnTo>
                    <a:pt x="1253762" y="344807"/>
                  </a:lnTo>
                  <a:lnTo>
                    <a:pt x="1204025" y="355452"/>
                  </a:lnTo>
                  <a:lnTo>
                    <a:pt x="1154129" y="365112"/>
                  </a:lnTo>
                  <a:lnTo>
                    <a:pt x="1104090" y="373787"/>
                  </a:lnTo>
                  <a:lnTo>
                    <a:pt x="1053922" y="381477"/>
                  </a:lnTo>
                  <a:lnTo>
                    <a:pt x="1003638" y="388181"/>
                  </a:lnTo>
                  <a:lnTo>
                    <a:pt x="953255" y="393899"/>
                  </a:lnTo>
                  <a:lnTo>
                    <a:pt x="902786" y="398629"/>
                  </a:lnTo>
                  <a:lnTo>
                    <a:pt x="852247" y="402372"/>
                  </a:lnTo>
                  <a:lnTo>
                    <a:pt x="801651" y="405127"/>
                  </a:lnTo>
                  <a:lnTo>
                    <a:pt x="751013" y="406894"/>
                  </a:lnTo>
                  <a:lnTo>
                    <a:pt x="700348" y="407672"/>
                  </a:lnTo>
                  <a:lnTo>
                    <a:pt x="649671" y="407460"/>
                  </a:lnTo>
                  <a:lnTo>
                    <a:pt x="598995" y="406258"/>
                  </a:lnTo>
                  <a:lnTo>
                    <a:pt x="548337" y="404066"/>
                  </a:lnTo>
                  <a:lnTo>
                    <a:pt x="497709" y="400883"/>
                  </a:lnTo>
                  <a:lnTo>
                    <a:pt x="447127" y="396708"/>
                  </a:lnTo>
                  <a:lnTo>
                    <a:pt x="396606" y="391542"/>
                  </a:lnTo>
                  <a:lnTo>
                    <a:pt x="346159" y="385383"/>
                  </a:lnTo>
                  <a:lnTo>
                    <a:pt x="295802" y="378231"/>
                  </a:lnTo>
                  <a:lnTo>
                    <a:pt x="245549" y="370085"/>
                  </a:lnTo>
                  <a:lnTo>
                    <a:pt x="195415" y="360946"/>
                  </a:lnTo>
                  <a:lnTo>
                    <a:pt x="145415" y="350812"/>
                  </a:lnTo>
                  <a:lnTo>
                    <a:pt x="105244" y="490766"/>
                  </a:lnTo>
                  <a:lnTo>
                    <a:pt x="0" y="201802"/>
                  </a:lnTo>
                  <a:lnTo>
                    <a:pt x="246126" y="0"/>
                  </a:lnTo>
                  <a:lnTo>
                    <a:pt x="205955" y="139915"/>
                  </a:lnTo>
                  <a:lnTo>
                    <a:pt x="255129" y="149516"/>
                  </a:lnTo>
                  <a:lnTo>
                    <a:pt x="304435" y="158068"/>
                  </a:lnTo>
                  <a:lnTo>
                    <a:pt x="353859" y="165573"/>
                  </a:lnTo>
                  <a:lnTo>
                    <a:pt x="403383" y="172030"/>
                  </a:lnTo>
                  <a:lnTo>
                    <a:pt x="452991" y="177442"/>
                  </a:lnTo>
                  <a:lnTo>
                    <a:pt x="502667" y="181807"/>
                  </a:lnTo>
                  <a:lnTo>
                    <a:pt x="552393" y="185128"/>
                  </a:lnTo>
                  <a:lnTo>
                    <a:pt x="602154" y="187404"/>
                  </a:lnTo>
                  <a:lnTo>
                    <a:pt x="651934" y="188637"/>
                  </a:lnTo>
                  <a:lnTo>
                    <a:pt x="701714" y="188826"/>
                  </a:lnTo>
                  <a:lnTo>
                    <a:pt x="751480" y="187972"/>
                  </a:lnTo>
                  <a:lnTo>
                    <a:pt x="801214" y="186077"/>
                  </a:lnTo>
                  <a:lnTo>
                    <a:pt x="850901" y="183140"/>
                  </a:lnTo>
                  <a:lnTo>
                    <a:pt x="900523" y="179162"/>
                  </a:lnTo>
                  <a:lnTo>
                    <a:pt x="950064" y="174145"/>
                  </a:lnTo>
                  <a:lnTo>
                    <a:pt x="999507" y="168088"/>
                  </a:lnTo>
                  <a:lnTo>
                    <a:pt x="1048837" y="160992"/>
                  </a:lnTo>
                  <a:lnTo>
                    <a:pt x="1098036" y="152857"/>
                  </a:lnTo>
                  <a:lnTo>
                    <a:pt x="1147089" y="143685"/>
                  </a:lnTo>
                  <a:lnTo>
                    <a:pt x="1195978" y="133476"/>
                  </a:lnTo>
                  <a:lnTo>
                    <a:pt x="1244687" y="122231"/>
                  </a:lnTo>
                  <a:lnTo>
                    <a:pt x="1293200" y="109950"/>
                  </a:lnTo>
                  <a:lnTo>
                    <a:pt x="1341501" y="96634"/>
                  </a:lnTo>
                  <a:lnTo>
                    <a:pt x="1401876" y="306971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759443" y="5932350"/>
            <a:ext cx="988694" cy="39370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20979" marR="5080" indent="-208915">
              <a:lnSpc>
                <a:spcPts val="1340"/>
              </a:lnSpc>
              <a:spcBef>
                <a:spcPts val="325"/>
              </a:spcBef>
            </a:pPr>
            <a:r>
              <a:rPr dirty="0" sz="1300">
                <a:latin typeface="Arial"/>
                <a:cs typeface="Arial"/>
              </a:rPr>
              <a:t>Evaluate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and </a:t>
            </a:r>
            <a:r>
              <a:rPr dirty="0" sz="1300" spc="-10">
                <a:latin typeface="Arial"/>
                <a:cs typeface="Arial"/>
              </a:rPr>
              <a:t>Archive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875592" y="4527493"/>
            <a:ext cx="916940" cy="1245870"/>
            <a:chOff x="5875592" y="4527493"/>
            <a:chExt cx="916940" cy="1245870"/>
          </a:xfrm>
        </p:grpSpPr>
        <p:sp>
          <p:nvSpPr>
            <p:cNvPr id="19" name="object 19" descr=""/>
            <p:cNvSpPr/>
            <p:nvPr/>
          </p:nvSpPr>
          <p:spPr>
            <a:xfrm>
              <a:off x="5881942" y="4533843"/>
              <a:ext cx="904240" cy="1233170"/>
            </a:xfrm>
            <a:custGeom>
              <a:avLst/>
              <a:gdLst/>
              <a:ahLst/>
              <a:cxnLst/>
              <a:rect l="l" t="t" r="r" b="b"/>
              <a:pathLst>
                <a:path w="904240" h="1233170">
                  <a:moveTo>
                    <a:pt x="201841" y="0"/>
                  </a:moveTo>
                  <a:lnTo>
                    <a:pt x="0" y="232016"/>
                  </a:lnTo>
                  <a:lnTo>
                    <a:pt x="141897" y="199390"/>
                  </a:lnTo>
                  <a:lnTo>
                    <a:pt x="157090" y="247567"/>
                  </a:lnTo>
                  <a:lnTo>
                    <a:pt x="173200" y="295389"/>
                  </a:lnTo>
                  <a:lnTo>
                    <a:pt x="190221" y="342844"/>
                  </a:lnTo>
                  <a:lnTo>
                    <a:pt x="208145" y="389920"/>
                  </a:lnTo>
                  <a:lnTo>
                    <a:pt x="226965" y="436604"/>
                  </a:lnTo>
                  <a:lnTo>
                    <a:pt x="246674" y="482884"/>
                  </a:lnTo>
                  <a:lnTo>
                    <a:pt x="267264" y="528748"/>
                  </a:lnTo>
                  <a:lnTo>
                    <a:pt x="288729" y="574183"/>
                  </a:lnTo>
                  <a:lnTo>
                    <a:pt x="311061" y="619178"/>
                  </a:lnTo>
                  <a:lnTo>
                    <a:pt x="334253" y="663720"/>
                  </a:lnTo>
                  <a:lnTo>
                    <a:pt x="358299" y="707797"/>
                  </a:lnTo>
                  <a:lnTo>
                    <a:pt x="383190" y="751397"/>
                  </a:lnTo>
                  <a:lnTo>
                    <a:pt x="408920" y="794506"/>
                  </a:lnTo>
                  <a:lnTo>
                    <a:pt x="435482" y="837114"/>
                  </a:lnTo>
                  <a:lnTo>
                    <a:pt x="462868" y="879208"/>
                  </a:lnTo>
                  <a:lnTo>
                    <a:pt x="491071" y="920775"/>
                  </a:lnTo>
                  <a:lnTo>
                    <a:pt x="520085" y="961803"/>
                  </a:lnTo>
                  <a:lnTo>
                    <a:pt x="549901" y="1002281"/>
                  </a:lnTo>
                  <a:lnTo>
                    <a:pt x="580513" y="1042195"/>
                  </a:lnTo>
                  <a:lnTo>
                    <a:pt x="611914" y="1081534"/>
                  </a:lnTo>
                  <a:lnTo>
                    <a:pt x="644097" y="1120285"/>
                  </a:lnTo>
                  <a:lnTo>
                    <a:pt x="677053" y="1158437"/>
                  </a:lnTo>
                  <a:lnTo>
                    <a:pt x="710777" y="1195976"/>
                  </a:lnTo>
                  <a:lnTo>
                    <a:pt x="745261" y="1232890"/>
                  </a:lnTo>
                  <a:lnTo>
                    <a:pt x="903706" y="1081951"/>
                  </a:lnTo>
                  <a:lnTo>
                    <a:pt x="869769" y="1045568"/>
                  </a:lnTo>
                  <a:lnTo>
                    <a:pt x="836637" y="1008523"/>
                  </a:lnTo>
                  <a:lnTo>
                    <a:pt x="804319" y="970831"/>
                  </a:lnTo>
                  <a:lnTo>
                    <a:pt x="772822" y="932506"/>
                  </a:lnTo>
                  <a:lnTo>
                    <a:pt x="742155" y="893561"/>
                  </a:lnTo>
                  <a:lnTo>
                    <a:pt x="712326" y="854011"/>
                  </a:lnTo>
                  <a:lnTo>
                    <a:pt x="683343" y="813869"/>
                  </a:lnTo>
                  <a:lnTo>
                    <a:pt x="655215" y="773150"/>
                  </a:lnTo>
                  <a:lnTo>
                    <a:pt x="627949" y="731867"/>
                  </a:lnTo>
                  <a:lnTo>
                    <a:pt x="601554" y="690033"/>
                  </a:lnTo>
                  <a:lnTo>
                    <a:pt x="576038" y="647665"/>
                  </a:lnTo>
                  <a:lnTo>
                    <a:pt x="551409" y="604774"/>
                  </a:lnTo>
                  <a:lnTo>
                    <a:pt x="527676" y="561375"/>
                  </a:lnTo>
                  <a:lnTo>
                    <a:pt x="504847" y="517482"/>
                  </a:lnTo>
                  <a:lnTo>
                    <a:pt x="482929" y="473109"/>
                  </a:lnTo>
                  <a:lnTo>
                    <a:pt x="461931" y="428270"/>
                  </a:lnTo>
                  <a:lnTo>
                    <a:pt x="441862" y="382979"/>
                  </a:lnTo>
                  <a:lnTo>
                    <a:pt x="422729" y="337250"/>
                  </a:lnTo>
                  <a:lnTo>
                    <a:pt x="404541" y="291096"/>
                  </a:lnTo>
                  <a:lnTo>
                    <a:pt x="387305" y="244532"/>
                  </a:lnTo>
                  <a:lnTo>
                    <a:pt x="371031" y="197571"/>
                  </a:lnTo>
                  <a:lnTo>
                    <a:pt x="355727" y="150228"/>
                  </a:lnTo>
                  <a:lnTo>
                    <a:pt x="497598" y="117614"/>
                  </a:lnTo>
                  <a:lnTo>
                    <a:pt x="20184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881942" y="4533843"/>
              <a:ext cx="904240" cy="1233170"/>
            </a:xfrm>
            <a:custGeom>
              <a:avLst/>
              <a:gdLst/>
              <a:ahLst/>
              <a:cxnLst/>
              <a:rect l="l" t="t" r="r" b="b"/>
              <a:pathLst>
                <a:path w="904240" h="1233170">
                  <a:moveTo>
                    <a:pt x="745261" y="1232890"/>
                  </a:moveTo>
                  <a:lnTo>
                    <a:pt x="710777" y="1195976"/>
                  </a:lnTo>
                  <a:lnTo>
                    <a:pt x="677053" y="1158437"/>
                  </a:lnTo>
                  <a:lnTo>
                    <a:pt x="644097" y="1120285"/>
                  </a:lnTo>
                  <a:lnTo>
                    <a:pt x="611914" y="1081534"/>
                  </a:lnTo>
                  <a:lnTo>
                    <a:pt x="580513" y="1042195"/>
                  </a:lnTo>
                  <a:lnTo>
                    <a:pt x="549901" y="1002281"/>
                  </a:lnTo>
                  <a:lnTo>
                    <a:pt x="520085" y="961803"/>
                  </a:lnTo>
                  <a:lnTo>
                    <a:pt x="491071" y="920775"/>
                  </a:lnTo>
                  <a:lnTo>
                    <a:pt x="462868" y="879208"/>
                  </a:lnTo>
                  <a:lnTo>
                    <a:pt x="435482" y="837114"/>
                  </a:lnTo>
                  <a:lnTo>
                    <a:pt x="408920" y="794506"/>
                  </a:lnTo>
                  <a:lnTo>
                    <a:pt x="383190" y="751397"/>
                  </a:lnTo>
                  <a:lnTo>
                    <a:pt x="358299" y="707797"/>
                  </a:lnTo>
                  <a:lnTo>
                    <a:pt x="334253" y="663720"/>
                  </a:lnTo>
                  <a:lnTo>
                    <a:pt x="311061" y="619178"/>
                  </a:lnTo>
                  <a:lnTo>
                    <a:pt x="288729" y="574183"/>
                  </a:lnTo>
                  <a:lnTo>
                    <a:pt x="267264" y="528748"/>
                  </a:lnTo>
                  <a:lnTo>
                    <a:pt x="246674" y="482884"/>
                  </a:lnTo>
                  <a:lnTo>
                    <a:pt x="226965" y="436604"/>
                  </a:lnTo>
                  <a:lnTo>
                    <a:pt x="208145" y="389920"/>
                  </a:lnTo>
                  <a:lnTo>
                    <a:pt x="190221" y="342844"/>
                  </a:lnTo>
                  <a:lnTo>
                    <a:pt x="173200" y="295389"/>
                  </a:lnTo>
                  <a:lnTo>
                    <a:pt x="157090" y="247567"/>
                  </a:lnTo>
                  <a:lnTo>
                    <a:pt x="141897" y="199390"/>
                  </a:lnTo>
                  <a:lnTo>
                    <a:pt x="0" y="232016"/>
                  </a:lnTo>
                  <a:lnTo>
                    <a:pt x="201841" y="0"/>
                  </a:lnTo>
                  <a:lnTo>
                    <a:pt x="497598" y="117614"/>
                  </a:lnTo>
                  <a:lnTo>
                    <a:pt x="355727" y="150228"/>
                  </a:lnTo>
                  <a:lnTo>
                    <a:pt x="371031" y="197571"/>
                  </a:lnTo>
                  <a:lnTo>
                    <a:pt x="387305" y="244532"/>
                  </a:lnTo>
                  <a:lnTo>
                    <a:pt x="404541" y="291096"/>
                  </a:lnTo>
                  <a:lnTo>
                    <a:pt x="422729" y="337250"/>
                  </a:lnTo>
                  <a:lnTo>
                    <a:pt x="441862" y="382979"/>
                  </a:lnTo>
                  <a:lnTo>
                    <a:pt x="461931" y="428270"/>
                  </a:lnTo>
                  <a:lnTo>
                    <a:pt x="482929" y="473109"/>
                  </a:lnTo>
                  <a:lnTo>
                    <a:pt x="504847" y="517482"/>
                  </a:lnTo>
                  <a:lnTo>
                    <a:pt x="527676" y="561375"/>
                  </a:lnTo>
                  <a:lnTo>
                    <a:pt x="551409" y="604774"/>
                  </a:lnTo>
                  <a:lnTo>
                    <a:pt x="576038" y="647665"/>
                  </a:lnTo>
                  <a:lnTo>
                    <a:pt x="601554" y="690033"/>
                  </a:lnTo>
                  <a:lnTo>
                    <a:pt x="627949" y="731867"/>
                  </a:lnTo>
                  <a:lnTo>
                    <a:pt x="655215" y="773150"/>
                  </a:lnTo>
                  <a:lnTo>
                    <a:pt x="683343" y="813869"/>
                  </a:lnTo>
                  <a:lnTo>
                    <a:pt x="712326" y="854011"/>
                  </a:lnTo>
                  <a:lnTo>
                    <a:pt x="742155" y="893561"/>
                  </a:lnTo>
                  <a:lnTo>
                    <a:pt x="772822" y="932506"/>
                  </a:lnTo>
                  <a:lnTo>
                    <a:pt x="804319" y="970831"/>
                  </a:lnTo>
                  <a:lnTo>
                    <a:pt x="836637" y="1008523"/>
                  </a:lnTo>
                  <a:lnTo>
                    <a:pt x="869769" y="1045568"/>
                  </a:lnTo>
                  <a:lnTo>
                    <a:pt x="903706" y="1081951"/>
                  </a:lnTo>
                  <a:lnTo>
                    <a:pt x="745261" y="123289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5536597" y="3764041"/>
            <a:ext cx="930910" cy="39370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 indent="73025">
              <a:lnSpc>
                <a:spcPts val="1340"/>
              </a:lnSpc>
              <a:spcBef>
                <a:spcPts val="325"/>
              </a:spcBef>
            </a:pPr>
            <a:r>
              <a:rPr dirty="0" sz="1300">
                <a:latin typeface="Arial"/>
                <a:cs typeface="Arial"/>
              </a:rPr>
              <a:t>Share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and </a:t>
            </a:r>
            <a:r>
              <a:rPr dirty="0" sz="1300" spc="-10">
                <a:latin typeface="Arial"/>
                <a:cs typeface="Arial"/>
              </a:rPr>
              <a:t>Disseminate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5970799" y="2215588"/>
            <a:ext cx="807085" cy="1235710"/>
            <a:chOff x="5970799" y="2215588"/>
            <a:chExt cx="807085" cy="1235710"/>
          </a:xfrm>
        </p:grpSpPr>
        <p:sp>
          <p:nvSpPr>
            <p:cNvPr id="23" name="object 23" descr=""/>
            <p:cNvSpPr/>
            <p:nvPr/>
          </p:nvSpPr>
          <p:spPr>
            <a:xfrm>
              <a:off x="5977149" y="2221938"/>
              <a:ext cx="794385" cy="1223010"/>
            </a:xfrm>
            <a:custGeom>
              <a:avLst/>
              <a:gdLst/>
              <a:ahLst/>
              <a:cxnLst/>
              <a:rect l="l" t="t" r="r" b="b"/>
              <a:pathLst>
                <a:path w="794384" h="1223010">
                  <a:moveTo>
                    <a:pt x="424434" y="0"/>
                  </a:moveTo>
                  <a:lnTo>
                    <a:pt x="529856" y="100418"/>
                  </a:lnTo>
                  <a:lnTo>
                    <a:pt x="498029" y="139646"/>
                  </a:lnTo>
                  <a:lnTo>
                    <a:pt x="467003" y="179443"/>
                  </a:lnTo>
                  <a:lnTo>
                    <a:pt x="436785" y="219798"/>
                  </a:lnTo>
                  <a:lnTo>
                    <a:pt x="407382" y="260697"/>
                  </a:lnTo>
                  <a:lnTo>
                    <a:pt x="378799" y="302129"/>
                  </a:lnTo>
                  <a:lnTo>
                    <a:pt x="351043" y="344079"/>
                  </a:lnTo>
                  <a:lnTo>
                    <a:pt x="324121" y="386536"/>
                  </a:lnTo>
                  <a:lnTo>
                    <a:pt x="298037" y="429486"/>
                  </a:lnTo>
                  <a:lnTo>
                    <a:pt x="272800" y="472918"/>
                  </a:lnTo>
                  <a:lnTo>
                    <a:pt x="248414" y="516817"/>
                  </a:lnTo>
                  <a:lnTo>
                    <a:pt x="224887" y="561172"/>
                  </a:lnTo>
                  <a:lnTo>
                    <a:pt x="202225" y="605970"/>
                  </a:lnTo>
                  <a:lnTo>
                    <a:pt x="180433" y="651199"/>
                  </a:lnTo>
                  <a:lnTo>
                    <a:pt x="159519" y="696844"/>
                  </a:lnTo>
                  <a:lnTo>
                    <a:pt x="139487" y="742894"/>
                  </a:lnTo>
                  <a:lnTo>
                    <a:pt x="120346" y="789336"/>
                  </a:lnTo>
                  <a:lnTo>
                    <a:pt x="102101" y="836157"/>
                  </a:lnTo>
                  <a:lnTo>
                    <a:pt x="84758" y="883345"/>
                  </a:lnTo>
                  <a:lnTo>
                    <a:pt x="68323" y="930886"/>
                  </a:lnTo>
                  <a:lnTo>
                    <a:pt x="52804" y="978769"/>
                  </a:lnTo>
                  <a:lnTo>
                    <a:pt x="38205" y="1026979"/>
                  </a:lnTo>
                  <a:lnTo>
                    <a:pt x="24534" y="1075506"/>
                  </a:lnTo>
                  <a:lnTo>
                    <a:pt x="11797" y="1124335"/>
                  </a:lnTo>
                  <a:lnTo>
                    <a:pt x="0" y="1173454"/>
                  </a:lnTo>
                  <a:lnTo>
                    <a:pt x="213271" y="1222489"/>
                  </a:lnTo>
                  <a:lnTo>
                    <a:pt x="224925" y="1174119"/>
                  </a:lnTo>
                  <a:lnTo>
                    <a:pt x="237576" y="1126057"/>
                  </a:lnTo>
                  <a:lnTo>
                    <a:pt x="251215" y="1078316"/>
                  </a:lnTo>
                  <a:lnTo>
                    <a:pt x="265836" y="1030912"/>
                  </a:lnTo>
                  <a:lnTo>
                    <a:pt x="281431" y="983859"/>
                  </a:lnTo>
                  <a:lnTo>
                    <a:pt x="297994" y="937172"/>
                  </a:lnTo>
                  <a:lnTo>
                    <a:pt x="315517" y="890864"/>
                  </a:lnTo>
                  <a:lnTo>
                    <a:pt x="333992" y="844951"/>
                  </a:lnTo>
                  <a:lnTo>
                    <a:pt x="353414" y="799448"/>
                  </a:lnTo>
                  <a:lnTo>
                    <a:pt x="373774" y="754368"/>
                  </a:lnTo>
                  <a:lnTo>
                    <a:pt x="395066" y="709726"/>
                  </a:lnTo>
                  <a:lnTo>
                    <a:pt x="417283" y="665537"/>
                  </a:lnTo>
                  <a:lnTo>
                    <a:pt x="440417" y="621816"/>
                  </a:lnTo>
                  <a:lnTo>
                    <a:pt x="464461" y="578576"/>
                  </a:lnTo>
                  <a:lnTo>
                    <a:pt x="489409" y="535833"/>
                  </a:lnTo>
                  <a:lnTo>
                    <a:pt x="515253" y="493601"/>
                  </a:lnTo>
                  <a:lnTo>
                    <a:pt x="541985" y="451894"/>
                  </a:lnTo>
                  <a:lnTo>
                    <a:pt x="569600" y="410727"/>
                  </a:lnTo>
                  <a:lnTo>
                    <a:pt x="598089" y="370115"/>
                  </a:lnTo>
                  <a:lnTo>
                    <a:pt x="627445" y="330072"/>
                  </a:lnTo>
                  <a:lnTo>
                    <a:pt x="657663" y="290613"/>
                  </a:lnTo>
                  <a:lnTo>
                    <a:pt x="688733" y="251752"/>
                  </a:lnTo>
                  <a:lnTo>
                    <a:pt x="794131" y="352145"/>
                  </a:lnTo>
                  <a:lnTo>
                    <a:pt x="729284" y="40551"/>
                  </a:lnTo>
                  <a:lnTo>
                    <a:pt x="42443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977149" y="2221938"/>
              <a:ext cx="794385" cy="1223010"/>
            </a:xfrm>
            <a:custGeom>
              <a:avLst/>
              <a:gdLst/>
              <a:ahLst/>
              <a:cxnLst/>
              <a:rect l="l" t="t" r="r" b="b"/>
              <a:pathLst>
                <a:path w="794384" h="1223010">
                  <a:moveTo>
                    <a:pt x="0" y="1173454"/>
                  </a:moveTo>
                  <a:lnTo>
                    <a:pt x="11797" y="1124335"/>
                  </a:lnTo>
                  <a:lnTo>
                    <a:pt x="24534" y="1075506"/>
                  </a:lnTo>
                  <a:lnTo>
                    <a:pt x="38205" y="1026979"/>
                  </a:lnTo>
                  <a:lnTo>
                    <a:pt x="52804" y="978769"/>
                  </a:lnTo>
                  <a:lnTo>
                    <a:pt x="68323" y="930886"/>
                  </a:lnTo>
                  <a:lnTo>
                    <a:pt x="84758" y="883345"/>
                  </a:lnTo>
                  <a:lnTo>
                    <a:pt x="102101" y="836157"/>
                  </a:lnTo>
                  <a:lnTo>
                    <a:pt x="120346" y="789336"/>
                  </a:lnTo>
                  <a:lnTo>
                    <a:pt x="139487" y="742894"/>
                  </a:lnTo>
                  <a:lnTo>
                    <a:pt x="159519" y="696844"/>
                  </a:lnTo>
                  <a:lnTo>
                    <a:pt x="180433" y="651199"/>
                  </a:lnTo>
                  <a:lnTo>
                    <a:pt x="202225" y="605970"/>
                  </a:lnTo>
                  <a:lnTo>
                    <a:pt x="224887" y="561172"/>
                  </a:lnTo>
                  <a:lnTo>
                    <a:pt x="248414" y="516817"/>
                  </a:lnTo>
                  <a:lnTo>
                    <a:pt x="272800" y="472918"/>
                  </a:lnTo>
                  <a:lnTo>
                    <a:pt x="298037" y="429486"/>
                  </a:lnTo>
                  <a:lnTo>
                    <a:pt x="324121" y="386536"/>
                  </a:lnTo>
                  <a:lnTo>
                    <a:pt x="351043" y="344079"/>
                  </a:lnTo>
                  <a:lnTo>
                    <a:pt x="378799" y="302129"/>
                  </a:lnTo>
                  <a:lnTo>
                    <a:pt x="407382" y="260697"/>
                  </a:lnTo>
                  <a:lnTo>
                    <a:pt x="436785" y="219798"/>
                  </a:lnTo>
                  <a:lnTo>
                    <a:pt x="467003" y="179443"/>
                  </a:lnTo>
                  <a:lnTo>
                    <a:pt x="498029" y="139646"/>
                  </a:lnTo>
                  <a:lnTo>
                    <a:pt x="529856" y="100418"/>
                  </a:lnTo>
                  <a:lnTo>
                    <a:pt x="424434" y="0"/>
                  </a:lnTo>
                  <a:lnTo>
                    <a:pt x="729284" y="40551"/>
                  </a:lnTo>
                  <a:lnTo>
                    <a:pt x="794131" y="352145"/>
                  </a:lnTo>
                  <a:lnTo>
                    <a:pt x="688733" y="251752"/>
                  </a:lnTo>
                  <a:lnTo>
                    <a:pt x="657663" y="290613"/>
                  </a:lnTo>
                  <a:lnTo>
                    <a:pt x="627445" y="330072"/>
                  </a:lnTo>
                  <a:lnTo>
                    <a:pt x="598089" y="370115"/>
                  </a:lnTo>
                  <a:lnTo>
                    <a:pt x="569600" y="410727"/>
                  </a:lnTo>
                  <a:lnTo>
                    <a:pt x="541985" y="451894"/>
                  </a:lnTo>
                  <a:lnTo>
                    <a:pt x="515253" y="493601"/>
                  </a:lnTo>
                  <a:lnTo>
                    <a:pt x="489409" y="535833"/>
                  </a:lnTo>
                  <a:lnTo>
                    <a:pt x="464461" y="578576"/>
                  </a:lnTo>
                  <a:lnTo>
                    <a:pt x="440417" y="621816"/>
                  </a:lnTo>
                  <a:lnTo>
                    <a:pt x="417283" y="665537"/>
                  </a:lnTo>
                  <a:lnTo>
                    <a:pt x="395066" y="709726"/>
                  </a:lnTo>
                  <a:lnTo>
                    <a:pt x="373774" y="754368"/>
                  </a:lnTo>
                  <a:lnTo>
                    <a:pt x="353414" y="799448"/>
                  </a:lnTo>
                  <a:lnTo>
                    <a:pt x="333992" y="844951"/>
                  </a:lnTo>
                  <a:lnTo>
                    <a:pt x="315517" y="890864"/>
                  </a:lnTo>
                  <a:lnTo>
                    <a:pt x="297994" y="937172"/>
                  </a:lnTo>
                  <a:lnTo>
                    <a:pt x="281431" y="983859"/>
                  </a:lnTo>
                  <a:lnTo>
                    <a:pt x="265836" y="1030912"/>
                  </a:lnTo>
                  <a:lnTo>
                    <a:pt x="251215" y="1078316"/>
                  </a:lnTo>
                  <a:lnTo>
                    <a:pt x="237576" y="1126057"/>
                  </a:lnTo>
                  <a:lnTo>
                    <a:pt x="224925" y="1174119"/>
                  </a:lnTo>
                  <a:lnTo>
                    <a:pt x="213271" y="1222489"/>
                  </a:lnTo>
                  <a:lnTo>
                    <a:pt x="0" y="1173454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6811258" y="1595733"/>
            <a:ext cx="886460" cy="39370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204470" marR="5080" indent="-192405">
              <a:lnSpc>
                <a:spcPts val="1340"/>
              </a:lnSpc>
              <a:spcBef>
                <a:spcPts val="320"/>
              </a:spcBef>
            </a:pPr>
            <a:r>
              <a:rPr dirty="0" sz="1300">
                <a:latin typeface="Arial"/>
                <a:cs typeface="Arial"/>
              </a:rPr>
              <a:t>Publish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and </a:t>
            </a:r>
            <a:r>
              <a:rPr dirty="0" sz="1300" spc="-10">
                <a:latin typeface="Arial"/>
                <a:cs typeface="Arial"/>
              </a:rPr>
              <a:t>Reuse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7783819" y="1292435"/>
            <a:ext cx="1414780" cy="503555"/>
            <a:chOff x="7783819" y="1292435"/>
            <a:chExt cx="1414780" cy="503555"/>
          </a:xfrm>
        </p:grpSpPr>
        <p:sp>
          <p:nvSpPr>
            <p:cNvPr id="27" name="object 27" descr=""/>
            <p:cNvSpPr/>
            <p:nvPr/>
          </p:nvSpPr>
          <p:spPr>
            <a:xfrm>
              <a:off x="7790169" y="1298785"/>
              <a:ext cx="1402080" cy="490855"/>
            </a:xfrm>
            <a:custGeom>
              <a:avLst/>
              <a:gdLst/>
              <a:ahLst/>
              <a:cxnLst/>
              <a:rect l="l" t="t" r="r" b="b"/>
              <a:pathLst>
                <a:path w="1402079" h="490855">
                  <a:moveTo>
                    <a:pt x="1296631" y="0"/>
                  </a:moveTo>
                  <a:lnTo>
                    <a:pt x="1256461" y="139953"/>
                  </a:lnTo>
                  <a:lnTo>
                    <a:pt x="1206460" y="129819"/>
                  </a:lnTo>
                  <a:lnTo>
                    <a:pt x="1156326" y="120680"/>
                  </a:lnTo>
                  <a:lnTo>
                    <a:pt x="1106074" y="112534"/>
                  </a:lnTo>
                  <a:lnTo>
                    <a:pt x="1055717" y="105382"/>
                  </a:lnTo>
                  <a:lnTo>
                    <a:pt x="1005270" y="99223"/>
                  </a:lnTo>
                  <a:lnTo>
                    <a:pt x="954749" y="94057"/>
                  </a:lnTo>
                  <a:lnTo>
                    <a:pt x="904167" y="89882"/>
                  </a:lnTo>
                  <a:lnTo>
                    <a:pt x="853539" y="86699"/>
                  </a:lnTo>
                  <a:lnTo>
                    <a:pt x="802880" y="84507"/>
                  </a:lnTo>
                  <a:lnTo>
                    <a:pt x="752205" y="83305"/>
                  </a:lnTo>
                  <a:lnTo>
                    <a:pt x="701528" y="83093"/>
                  </a:lnTo>
                  <a:lnTo>
                    <a:pt x="650863" y="83871"/>
                  </a:lnTo>
                  <a:lnTo>
                    <a:pt x="600225" y="85638"/>
                  </a:lnTo>
                  <a:lnTo>
                    <a:pt x="549629" y="88393"/>
                  </a:lnTo>
                  <a:lnTo>
                    <a:pt x="499089" y="92136"/>
                  </a:lnTo>
                  <a:lnTo>
                    <a:pt x="448621" y="96866"/>
                  </a:lnTo>
                  <a:lnTo>
                    <a:pt x="398237" y="102584"/>
                  </a:lnTo>
                  <a:lnTo>
                    <a:pt x="347954" y="109288"/>
                  </a:lnTo>
                  <a:lnTo>
                    <a:pt x="297786" y="116978"/>
                  </a:lnTo>
                  <a:lnTo>
                    <a:pt x="247746" y="125653"/>
                  </a:lnTo>
                  <a:lnTo>
                    <a:pt x="197851" y="135313"/>
                  </a:lnTo>
                  <a:lnTo>
                    <a:pt x="148114" y="145958"/>
                  </a:lnTo>
                  <a:lnTo>
                    <a:pt x="98550" y="157587"/>
                  </a:lnTo>
                  <a:lnTo>
                    <a:pt x="49174" y="170199"/>
                  </a:lnTo>
                  <a:lnTo>
                    <a:pt x="0" y="183794"/>
                  </a:lnTo>
                  <a:lnTo>
                    <a:pt x="60375" y="394131"/>
                  </a:lnTo>
                  <a:lnTo>
                    <a:pt x="108675" y="380815"/>
                  </a:lnTo>
                  <a:lnTo>
                    <a:pt x="157188" y="368534"/>
                  </a:lnTo>
                  <a:lnTo>
                    <a:pt x="205898" y="357289"/>
                  </a:lnTo>
                  <a:lnTo>
                    <a:pt x="254787" y="347080"/>
                  </a:lnTo>
                  <a:lnTo>
                    <a:pt x="303839" y="337908"/>
                  </a:lnTo>
                  <a:lnTo>
                    <a:pt x="353039" y="329774"/>
                  </a:lnTo>
                  <a:lnTo>
                    <a:pt x="402368" y="322678"/>
                  </a:lnTo>
                  <a:lnTo>
                    <a:pt x="451812" y="316620"/>
                  </a:lnTo>
                  <a:lnTo>
                    <a:pt x="501353" y="311603"/>
                  </a:lnTo>
                  <a:lnTo>
                    <a:pt x="550975" y="307625"/>
                  </a:lnTo>
                  <a:lnTo>
                    <a:pt x="600662" y="304688"/>
                  </a:lnTo>
                  <a:lnTo>
                    <a:pt x="650396" y="302793"/>
                  </a:lnTo>
                  <a:lnTo>
                    <a:pt x="700162" y="301939"/>
                  </a:lnTo>
                  <a:lnTo>
                    <a:pt x="749942" y="302129"/>
                  </a:lnTo>
                  <a:lnTo>
                    <a:pt x="799721" y="303361"/>
                  </a:lnTo>
                  <a:lnTo>
                    <a:pt x="849483" y="305637"/>
                  </a:lnTo>
                  <a:lnTo>
                    <a:pt x="899209" y="308958"/>
                  </a:lnTo>
                  <a:lnTo>
                    <a:pt x="948885" y="313323"/>
                  </a:lnTo>
                  <a:lnTo>
                    <a:pt x="998493" y="318735"/>
                  </a:lnTo>
                  <a:lnTo>
                    <a:pt x="1048017" y="325193"/>
                  </a:lnTo>
                  <a:lnTo>
                    <a:pt x="1097441" y="332697"/>
                  </a:lnTo>
                  <a:lnTo>
                    <a:pt x="1146747" y="341249"/>
                  </a:lnTo>
                  <a:lnTo>
                    <a:pt x="1195920" y="350850"/>
                  </a:lnTo>
                  <a:lnTo>
                    <a:pt x="1155750" y="490766"/>
                  </a:lnTo>
                  <a:lnTo>
                    <a:pt x="1401876" y="288963"/>
                  </a:lnTo>
                  <a:lnTo>
                    <a:pt x="1296631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790169" y="1298785"/>
              <a:ext cx="1402080" cy="490855"/>
            </a:xfrm>
            <a:custGeom>
              <a:avLst/>
              <a:gdLst/>
              <a:ahLst/>
              <a:cxnLst/>
              <a:rect l="l" t="t" r="r" b="b"/>
              <a:pathLst>
                <a:path w="1402079" h="490855">
                  <a:moveTo>
                    <a:pt x="0" y="183794"/>
                  </a:moveTo>
                  <a:lnTo>
                    <a:pt x="49174" y="170199"/>
                  </a:lnTo>
                  <a:lnTo>
                    <a:pt x="98550" y="157587"/>
                  </a:lnTo>
                  <a:lnTo>
                    <a:pt x="148114" y="145958"/>
                  </a:lnTo>
                  <a:lnTo>
                    <a:pt x="197851" y="135313"/>
                  </a:lnTo>
                  <a:lnTo>
                    <a:pt x="247746" y="125653"/>
                  </a:lnTo>
                  <a:lnTo>
                    <a:pt x="297786" y="116978"/>
                  </a:lnTo>
                  <a:lnTo>
                    <a:pt x="347954" y="109288"/>
                  </a:lnTo>
                  <a:lnTo>
                    <a:pt x="398237" y="102584"/>
                  </a:lnTo>
                  <a:lnTo>
                    <a:pt x="448621" y="96866"/>
                  </a:lnTo>
                  <a:lnTo>
                    <a:pt x="499089" y="92136"/>
                  </a:lnTo>
                  <a:lnTo>
                    <a:pt x="549629" y="88393"/>
                  </a:lnTo>
                  <a:lnTo>
                    <a:pt x="600225" y="85638"/>
                  </a:lnTo>
                  <a:lnTo>
                    <a:pt x="650863" y="83871"/>
                  </a:lnTo>
                  <a:lnTo>
                    <a:pt x="701528" y="83093"/>
                  </a:lnTo>
                  <a:lnTo>
                    <a:pt x="752205" y="83305"/>
                  </a:lnTo>
                  <a:lnTo>
                    <a:pt x="802880" y="84507"/>
                  </a:lnTo>
                  <a:lnTo>
                    <a:pt x="853539" y="86699"/>
                  </a:lnTo>
                  <a:lnTo>
                    <a:pt x="904167" y="89882"/>
                  </a:lnTo>
                  <a:lnTo>
                    <a:pt x="954749" y="94057"/>
                  </a:lnTo>
                  <a:lnTo>
                    <a:pt x="1005270" y="99223"/>
                  </a:lnTo>
                  <a:lnTo>
                    <a:pt x="1055717" y="105382"/>
                  </a:lnTo>
                  <a:lnTo>
                    <a:pt x="1106074" y="112534"/>
                  </a:lnTo>
                  <a:lnTo>
                    <a:pt x="1156326" y="120680"/>
                  </a:lnTo>
                  <a:lnTo>
                    <a:pt x="1206460" y="129819"/>
                  </a:lnTo>
                  <a:lnTo>
                    <a:pt x="1256461" y="139953"/>
                  </a:lnTo>
                  <a:lnTo>
                    <a:pt x="1296631" y="0"/>
                  </a:lnTo>
                  <a:lnTo>
                    <a:pt x="1401876" y="288963"/>
                  </a:lnTo>
                  <a:lnTo>
                    <a:pt x="1155750" y="490766"/>
                  </a:lnTo>
                  <a:lnTo>
                    <a:pt x="1195920" y="350850"/>
                  </a:lnTo>
                  <a:lnTo>
                    <a:pt x="1146747" y="341249"/>
                  </a:lnTo>
                  <a:lnTo>
                    <a:pt x="1097441" y="332697"/>
                  </a:lnTo>
                  <a:lnTo>
                    <a:pt x="1048017" y="325193"/>
                  </a:lnTo>
                  <a:lnTo>
                    <a:pt x="998493" y="318735"/>
                  </a:lnTo>
                  <a:lnTo>
                    <a:pt x="948885" y="313323"/>
                  </a:lnTo>
                  <a:lnTo>
                    <a:pt x="899209" y="308958"/>
                  </a:lnTo>
                  <a:lnTo>
                    <a:pt x="849483" y="305637"/>
                  </a:lnTo>
                  <a:lnTo>
                    <a:pt x="799721" y="303361"/>
                  </a:lnTo>
                  <a:lnTo>
                    <a:pt x="749942" y="302129"/>
                  </a:lnTo>
                  <a:lnTo>
                    <a:pt x="700162" y="301939"/>
                  </a:lnTo>
                  <a:lnTo>
                    <a:pt x="650396" y="302793"/>
                  </a:lnTo>
                  <a:lnTo>
                    <a:pt x="600662" y="304688"/>
                  </a:lnTo>
                  <a:lnTo>
                    <a:pt x="550975" y="307625"/>
                  </a:lnTo>
                  <a:lnTo>
                    <a:pt x="501353" y="311603"/>
                  </a:lnTo>
                  <a:lnTo>
                    <a:pt x="451812" y="316620"/>
                  </a:lnTo>
                  <a:lnTo>
                    <a:pt x="402368" y="322678"/>
                  </a:lnTo>
                  <a:lnTo>
                    <a:pt x="353039" y="329774"/>
                  </a:lnTo>
                  <a:lnTo>
                    <a:pt x="303839" y="337908"/>
                  </a:lnTo>
                  <a:lnTo>
                    <a:pt x="254787" y="347080"/>
                  </a:lnTo>
                  <a:lnTo>
                    <a:pt x="205898" y="357289"/>
                  </a:lnTo>
                  <a:lnTo>
                    <a:pt x="157188" y="368534"/>
                  </a:lnTo>
                  <a:lnTo>
                    <a:pt x="108675" y="380815"/>
                  </a:lnTo>
                  <a:lnTo>
                    <a:pt x="60375" y="394131"/>
                  </a:lnTo>
                  <a:lnTo>
                    <a:pt x="0" y="183794"/>
                  </a:lnTo>
                  <a:close/>
                </a:path>
              </a:pathLst>
            </a:custGeom>
            <a:ln w="127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8527" y="1546351"/>
            <a:ext cx="3740785" cy="467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b="1">
                <a:latin typeface="Arial"/>
                <a:cs typeface="Arial"/>
              </a:rPr>
              <a:t>Evaluate</a:t>
            </a:r>
            <a:r>
              <a:rPr dirty="0" sz="2900" spc="-70" b="1">
                <a:latin typeface="Arial"/>
                <a:cs typeface="Arial"/>
              </a:rPr>
              <a:t> </a:t>
            </a:r>
            <a:r>
              <a:rPr dirty="0" sz="2900" b="1">
                <a:latin typeface="Arial"/>
                <a:cs typeface="Arial"/>
              </a:rPr>
              <a:t>and</a:t>
            </a:r>
            <a:r>
              <a:rPr dirty="0" sz="2900" spc="-135" b="1">
                <a:latin typeface="Arial"/>
                <a:cs typeface="Arial"/>
              </a:rPr>
              <a:t> </a:t>
            </a:r>
            <a:r>
              <a:rPr dirty="0" sz="2900" spc="-10" b="1">
                <a:latin typeface="Arial"/>
                <a:cs typeface="Arial"/>
              </a:rPr>
              <a:t>Archive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8527" y="1958744"/>
            <a:ext cx="3021330" cy="131318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10"/>
              </a:spcBef>
              <a:buChar char="•"/>
              <a:tabLst>
                <a:tab pos="299085" algn="l"/>
              </a:tabLst>
            </a:pPr>
            <a:r>
              <a:rPr dirty="0" sz="1600" spc="-10">
                <a:latin typeface="Arial"/>
                <a:cs typeface="Arial"/>
              </a:rPr>
              <a:t>Security,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15"/>
              </a:spcBef>
              <a:buChar char="•"/>
              <a:tabLst>
                <a:tab pos="299085" algn="l"/>
              </a:tabLst>
            </a:pPr>
            <a:r>
              <a:rPr dirty="0" sz="1600" spc="-10">
                <a:latin typeface="Arial"/>
                <a:cs typeface="Arial"/>
              </a:rPr>
              <a:t>Retention,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299085" algn="l"/>
              </a:tabLst>
            </a:pPr>
            <a:r>
              <a:rPr dirty="0" sz="1600" spc="-10">
                <a:latin typeface="Arial"/>
                <a:cs typeface="Arial"/>
              </a:rPr>
              <a:t>Destruction,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25"/>
              </a:spcBef>
              <a:buChar char="•"/>
              <a:tabLst>
                <a:tab pos="299085" algn="l"/>
              </a:tabLst>
            </a:pPr>
            <a:r>
              <a:rPr dirty="0" sz="1600">
                <a:latin typeface="Arial"/>
                <a:cs typeface="Arial"/>
              </a:rPr>
              <a:t>Archive/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records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management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18432" y="3246525"/>
            <a:ext cx="3674745" cy="306832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600" spc="-20" i="1">
                <a:latin typeface="Arial"/>
                <a:cs typeface="Arial"/>
              </a:rPr>
              <a:t>FAU</a:t>
            </a:r>
            <a:r>
              <a:rPr dirty="0" sz="1600" spc="-4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DOR</a:t>
            </a:r>
            <a:r>
              <a:rPr dirty="0" sz="1600" spc="-2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Policy</a:t>
            </a:r>
            <a:r>
              <a:rPr dirty="0" sz="1600" spc="-6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10.1.6</a:t>
            </a:r>
            <a:r>
              <a:rPr dirty="0" sz="1600" spc="-1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31115">
              <a:lnSpc>
                <a:spcPct val="80000"/>
              </a:lnSpc>
              <a:spcBef>
                <a:spcPts val="994"/>
              </a:spcBef>
            </a:pPr>
            <a:r>
              <a:rPr dirty="0" sz="1600">
                <a:latin typeface="Arial"/>
                <a:cs typeface="Arial"/>
              </a:rPr>
              <a:t>Research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Data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should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stored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using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a </a:t>
            </a:r>
            <a:r>
              <a:rPr dirty="0" sz="1600">
                <a:latin typeface="Arial"/>
                <a:cs typeface="Arial"/>
              </a:rPr>
              <a:t>method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permits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complete </a:t>
            </a:r>
            <a:r>
              <a:rPr dirty="0" sz="1600">
                <a:latin typeface="Arial"/>
                <a:cs typeface="Arial"/>
              </a:rPr>
              <a:t>retrospective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audit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if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necessary.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1010"/>
              </a:spcBef>
            </a:pP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PI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will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have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access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Research </a:t>
            </a:r>
            <a:r>
              <a:rPr dirty="0" sz="1600">
                <a:latin typeface="Arial"/>
                <a:cs typeface="Arial"/>
              </a:rPr>
              <a:t>Data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generated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by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project.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Any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other </a:t>
            </a:r>
            <a:r>
              <a:rPr dirty="0" sz="1600" spc="-10">
                <a:latin typeface="Arial"/>
                <a:cs typeface="Arial"/>
              </a:rPr>
              <a:t>faculty,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staff,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student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person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involved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creation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Research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Data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may </a:t>
            </a:r>
            <a:r>
              <a:rPr dirty="0" sz="1600">
                <a:latin typeface="Arial"/>
                <a:cs typeface="Arial"/>
              </a:rPr>
              <a:t>have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ability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review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portion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of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Research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Data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created.</a:t>
            </a:r>
            <a:endParaRPr sz="1600">
              <a:latin typeface="Arial"/>
              <a:cs typeface="Arial"/>
            </a:endParaRPr>
          </a:p>
          <a:p>
            <a:pPr marL="12700" marR="480695">
              <a:lnSpc>
                <a:spcPct val="80000"/>
              </a:lnSpc>
              <a:spcBef>
                <a:spcPts val="994"/>
              </a:spcBef>
            </a:pPr>
            <a:r>
              <a:rPr dirty="0" sz="1600">
                <a:latin typeface="Arial"/>
                <a:cs typeface="Arial"/>
              </a:rPr>
              <a:t>Report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any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Research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Data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integrity </a:t>
            </a:r>
            <a:r>
              <a:rPr dirty="0" sz="1600">
                <a:latin typeface="Arial"/>
                <a:cs typeface="Arial"/>
              </a:rPr>
              <a:t>breaches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appropriate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FAU </a:t>
            </a:r>
            <a:r>
              <a:rPr dirty="0" sz="1600">
                <a:latin typeface="Arial"/>
                <a:cs typeface="Arial"/>
              </a:rPr>
              <a:t>oversight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entity.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357987" y="1457509"/>
            <a:ext cx="779780" cy="45085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91440" marR="5080" indent="-79375">
              <a:lnSpc>
                <a:spcPts val="1550"/>
              </a:lnSpc>
              <a:spcBef>
                <a:spcPts val="360"/>
              </a:spcBef>
            </a:pPr>
            <a:r>
              <a:rPr dirty="0" sz="1500">
                <a:latin typeface="Arial"/>
                <a:cs typeface="Arial"/>
              </a:rPr>
              <a:t>Plan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10">
                <a:latin typeface="Arial"/>
                <a:cs typeface="Arial"/>
              </a:rPr>
              <a:t>Design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0216541" y="2077850"/>
            <a:ext cx="928369" cy="1262380"/>
            <a:chOff x="10216541" y="2077850"/>
            <a:chExt cx="928369" cy="1262380"/>
          </a:xfrm>
        </p:grpSpPr>
        <p:sp>
          <p:nvSpPr>
            <p:cNvPr id="8" name="object 8" descr=""/>
            <p:cNvSpPr/>
            <p:nvPr/>
          </p:nvSpPr>
          <p:spPr>
            <a:xfrm>
              <a:off x="10222891" y="2084199"/>
              <a:ext cx="915669" cy="1249680"/>
            </a:xfrm>
            <a:custGeom>
              <a:avLst/>
              <a:gdLst/>
              <a:ahLst/>
              <a:cxnLst/>
              <a:rect l="l" t="t" r="r" b="b"/>
              <a:pathLst>
                <a:path w="915670" h="1249679">
                  <a:moveTo>
                    <a:pt x="160527" y="0"/>
                  </a:moveTo>
                  <a:lnTo>
                    <a:pt x="0" y="152895"/>
                  </a:lnTo>
                  <a:lnTo>
                    <a:pt x="34363" y="189762"/>
                  </a:lnTo>
                  <a:lnTo>
                    <a:pt x="67910" y="227298"/>
                  </a:lnTo>
                  <a:lnTo>
                    <a:pt x="100634" y="265490"/>
                  </a:lnTo>
                  <a:lnTo>
                    <a:pt x="132527" y="304323"/>
                  </a:lnTo>
                  <a:lnTo>
                    <a:pt x="163578" y="343783"/>
                  </a:lnTo>
                  <a:lnTo>
                    <a:pt x="193782" y="383857"/>
                  </a:lnTo>
                  <a:lnTo>
                    <a:pt x="223128" y="424529"/>
                  </a:lnTo>
                  <a:lnTo>
                    <a:pt x="251609" y="465786"/>
                  </a:lnTo>
                  <a:lnTo>
                    <a:pt x="279217" y="507614"/>
                  </a:lnTo>
                  <a:lnTo>
                    <a:pt x="305943" y="549999"/>
                  </a:lnTo>
                  <a:lnTo>
                    <a:pt x="331779" y="592926"/>
                  </a:lnTo>
                  <a:lnTo>
                    <a:pt x="356716" y="636382"/>
                  </a:lnTo>
                  <a:lnTo>
                    <a:pt x="380747" y="680351"/>
                  </a:lnTo>
                  <a:lnTo>
                    <a:pt x="403863" y="724822"/>
                  </a:lnTo>
                  <a:lnTo>
                    <a:pt x="426055" y="769778"/>
                  </a:lnTo>
                  <a:lnTo>
                    <a:pt x="447316" y="815206"/>
                  </a:lnTo>
                  <a:lnTo>
                    <a:pt x="467637" y="861092"/>
                  </a:lnTo>
                  <a:lnTo>
                    <a:pt x="487009" y="907422"/>
                  </a:lnTo>
                  <a:lnTo>
                    <a:pt x="505425" y="954182"/>
                  </a:lnTo>
                  <a:lnTo>
                    <a:pt x="522876" y="1001357"/>
                  </a:lnTo>
                  <a:lnTo>
                    <a:pt x="539354" y="1048934"/>
                  </a:lnTo>
                  <a:lnTo>
                    <a:pt x="554850" y="1096899"/>
                  </a:lnTo>
                  <a:lnTo>
                    <a:pt x="411137" y="1129944"/>
                  </a:lnTo>
                  <a:lnTo>
                    <a:pt x="710742" y="1249121"/>
                  </a:lnTo>
                  <a:lnTo>
                    <a:pt x="915225" y="1014031"/>
                  </a:lnTo>
                  <a:lnTo>
                    <a:pt x="771486" y="1047076"/>
                  </a:lnTo>
                  <a:lnTo>
                    <a:pt x="756102" y="998270"/>
                  </a:lnTo>
                  <a:lnTo>
                    <a:pt x="739788" y="949822"/>
                  </a:lnTo>
                  <a:lnTo>
                    <a:pt x="722553" y="901746"/>
                  </a:lnTo>
                  <a:lnTo>
                    <a:pt x="704404" y="854055"/>
                  </a:lnTo>
                  <a:lnTo>
                    <a:pt x="685347" y="806759"/>
                  </a:lnTo>
                  <a:lnTo>
                    <a:pt x="665391" y="759873"/>
                  </a:lnTo>
                  <a:lnTo>
                    <a:pt x="644541" y="713408"/>
                  </a:lnTo>
                  <a:lnTo>
                    <a:pt x="622807" y="667377"/>
                  </a:lnTo>
                  <a:lnTo>
                    <a:pt x="600194" y="621792"/>
                  </a:lnTo>
                  <a:lnTo>
                    <a:pt x="576710" y="576666"/>
                  </a:lnTo>
                  <a:lnTo>
                    <a:pt x="552362" y="532010"/>
                  </a:lnTo>
                  <a:lnTo>
                    <a:pt x="527157" y="487838"/>
                  </a:lnTo>
                  <a:lnTo>
                    <a:pt x="501104" y="444162"/>
                  </a:lnTo>
                  <a:lnTo>
                    <a:pt x="474208" y="400994"/>
                  </a:lnTo>
                  <a:lnTo>
                    <a:pt x="446478" y="358347"/>
                  </a:lnTo>
                  <a:lnTo>
                    <a:pt x="417919" y="316233"/>
                  </a:lnTo>
                  <a:lnTo>
                    <a:pt x="388541" y="274664"/>
                  </a:lnTo>
                  <a:lnTo>
                    <a:pt x="358349" y="233653"/>
                  </a:lnTo>
                  <a:lnTo>
                    <a:pt x="327351" y="193213"/>
                  </a:lnTo>
                  <a:lnTo>
                    <a:pt x="295555" y="153355"/>
                  </a:lnTo>
                  <a:lnTo>
                    <a:pt x="262967" y="114092"/>
                  </a:lnTo>
                  <a:lnTo>
                    <a:pt x="229595" y="75437"/>
                  </a:lnTo>
                  <a:lnTo>
                    <a:pt x="195446" y="37402"/>
                  </a:lnTo>
                  <a:lnTo>
                    <a:pt x="16052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222891" y="2084200"/>
              <a:ext cx="915669" cy="1249680"/>
            </a:xfrm>
            <a:custGeom>
              <a:avLst/>
              <a:gdLst/>
              <a:ahLst/>
              <a:cxnLst/>
              <a:rect l="l" t="t" r="r" b="b"/>
              <a:pathLst>
                <a:path w="915670" h="1249679">
                  <a:moveTo>
                    <a:pt x="160527" y="0"/>
                  </a:moveTo>
                  <a:lnTo>
                    <a:pt x="195446" y="37402"/>
                  </a:lnTo>
                  <a:lnTo>
                    <a:pt x="229595" y="75437"/>
                  </a:lnTo>
                  <a:lnTo>
                    <a:pt x="262967" y="114092"/>
                  </a:lnTo>
                  <a:lnTo>
                    <a:pt x="295555" y="153355"/>
                  </a:lnTo>
                  <a:lnTo>
                    <a:pt x="327351" y="193213"/>
                  </a:lnTo>
                  <a:lnTo>
                    <a:pt x="358349" y="233653"/>
                  </a:lnTo>
                  <a:lnTo>
                    <a:pt x="388541" y="274664"/>
                  </a:lnTo>
                  <a:lnTo>
                    <a:pt x="417919" y="316233"/>
                  </a:lnTo>
                  <a:lnTo>
                    <a:pt x="446478" y="358347"/>
                  </a:lnTo>
                  <a:lnTo>
                    <a:pt x="474208" y="400994"/>
                  </a:lnTo>
                  <a:lnTo>
                    <a:pt x="501104" y="444162"/>
                  </a:lnTo>
                  <a:lnTo>
                    <a:pt x="527157" y="487838"/>
                  </a:lnTo>
                  <a:lnTo>
                    <a:pt x="552362" y="532010"/>
                  </a:lnTo>
                  <a:lnTo>
                    <a:pt x="576710" y="576666"/>
                  </a:lnTo>
                  <a:lnTo>
                    <a:pt x="600194" y="621792"/>
                  </a:lnTo>
                  <a:lnTo>
                    <a:pt x="622807" y="667377"/>
                  </a:lnTo>
                  <a:lnTo>
                    <a:pt x="644541" y="713408"/>
                  </a:lnTo>
                  <a:lnTo>
                    <a:pt x="665391" y="759873"/>
                  </a:lnTo>
                  <a:lnTo>
                    <a:pt x="685347" y="806759"/>
                  </a:lnTo>
                  <a:lnTo>
                    <a:pt x="704404" y="854055"/>
                  </a:lnTo>
                  <a:lnTo>
                    <a:pt x="722553" y="901746"/>
                  </a:lnTo>
                  <a:lnTo>
                    <a:pt x="739788" y="949822"/>
                  </a:lnTo>
                  <a:lnTo>
                    <a:pt x="756102" y="998270"/>
                  </a:lnTo>
                  <a:lnTo>
                    <a:pt x="771486" y="1047076"/>
                  </a:lnTo>
                  <a:lnTo>
                    <a:pt x="915225" y="1014031"/>
                  </a:lnTo>
                  <a:lnTo>
                    <a:pt x="710742" y="1249121"/>
                  </a:lnTo>
                  <a:lnTo>
                    <a:pt x="411137" y="1129944"/>
                  </a:lnTo>
                  <a:lnTo>
                    <a:pt x="554850" y="1096899"/>
                  </a:lnTo>
                  <a:lnTo>
                    <a:pt x="539354" y="1048934"/>
                  </a:lnTo>
                  <a:lnTo>
                    <a:pt x="522876" y="1001357"/>
                  </a:lnTo>
                  <a:lnTo>
                    <a:pt x="505425" y="954182"/>
                  </a:lnTo>
                  <a:lnTo>
                    <a:pt x="487009" y="907422"/>
                  </a:lnTo>
                  <a:lnTo>
                    <a:pt x="467637" y="861092"/>
                  </a:lnTo>
                  <a:lnTo>
                    <a:pt x="447316" y="815206"/>
                  </a:lnTo>
                  <a:lnTo>
                    <a:pt x="426055" y="769778"/>
                  </a:lnTo>
                  <a:lnTo>
                    <a:pt x="403863" y="724822"/>
                  </a:lnTo>
                  <a:lnTo>
                    <a:pt x="380747" y="680351"/>
                  </a:lnTo>
                  <a:lnTo>
                    <a:pt x="356716" y="636382"/>
                  </a:lnTo>
                  <a:lnTo>
                    <a:pt x="331779" y="592926"/>
                  </a:lnTo>
                  <a:lnTo>
                    <a:pt x="305943" y="549999"/>
                  </a:lnTo>
                  <a:lnTo>
                    <a:pt x="279217" y="507614"/>
                  </a:lnTo>
                  <a:lnTo>
                    <a:pt x="251609" y="465786"/>
                  </a:lnTo>
                  <a:lnTo>
                    <a:pt x="223128" y="424529"/>
                  </a:lnTo>
                  <a:lnTo>
                    <a:pt x="193782" y="383857"/>
                  </a:lnTo>
                  <a:lnTo>
                    <a:pt x="163578" y="343783"/>
                  </a:lnTo>
                  <a:lnTo>
                    <a:pt x="132527" y="304323"/>
                  </a:lnTo>
                  <a:lnTo>
                    <a:pt x="100634" y="265490"/>
                  </a:lnTo>
                  <a:lnTo>
                    <a:pt x="67910" y="227298"/>
                  </a:lnTo>
                  <a:lnTo>
                    <a:pt x="34363" y="189762"/>
                  </a:lnTo>
                  <a:lnTo>
                    <a:pt x="0" y="152895"/>
                  </a:lnTo>
                  <a:lnTo>
                    <a:pt x="160527" y="0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0525848" y="3654520"/>
            <a:ext cx="981075" cy="45085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203200" marR="5080" indent="-190500">
              <a:lnSpc>
                <a:spcPts val="1550"/>
              </a:lnSpc>
              <a:spcBef>
                <a:spcPts val="359"/>
              </a:spcBef>
            </a:pPr>
            <a:r>
              <a:rPr dirty="0" sz="1500">
                <a:latin typeface="Arial"/>
                <a:cs typeface="Arial"/>
              </a:rPr>
              <a:t>Collect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10">
                <a:latin typeface="Arial"/>
                <a:cs typeface="Arial"/>
              </a:rPr>
              <a:t>Create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0231080" y="4430752"/>
            <a:ext cx="817244" cy="1251585"/>
            <a:chOff x="10231080" y="4430752"/>
            <a:chExt cx="817244" cy="1251585"/>
          </a:xfrm>
        </p:grpSpPr>
        <p:sp>
          <p:nvSpPr>
            <p:cNvPr id="12" name="object 12" descr=""/>
            <p:cNvSpPr/>
            <p:nvPr/>
          </p:nvSpPr>
          <p:spPr>
            <a:xfrm>
              <a:off x="10237430" y="4437102"/>
              <a:ext cx="804545" cy="1238885"/>
            </a:xfrm>
            <a:custGeom>
              <a:avLst/>
              <a:gdLst/>
              <a:ahLst/>
              <a:cxnLst/>
              <a:rect l="l" t="t" r="r" b="b"/>
              <a:pathLst>
                <a:path w="804545" h="1238885">
                  <a:moveTo>
                    <a:pt x="588175" y="0"/>
                  </a:moveTo>
                  <a:lnTo>
                    <a:pt x="576372" y="49001"/>
                  </a:lnTo>
                  <a:lnTo>
                    <a:pt x="563561" y="97692"/>
                  </a:lnTo>
                  <a:lnTo>
                    <a:pt x="549750" y="146056"/>
                  </a:lnTo>
                  <a:lnTo>
                    <a:pt x="534945" y="194080"/>
                  </a:lnTo>
                  <a:lnTo>
                    <a:pt x="519154" y="241748"/>
                  </a:lnTo>
                  <a:lnTo>
                    <a:pt x="502384" y="289046"/>
                  </a:lnTo>
                  <a:lnTo>
                    <a:pt x="484642" y="335959"/>
                  </a:lnTo>
                  <a:lnTo>
                    <a:pt x="465935" y="382473"/>
                  </a:lnTo>
                  <a:lnTo>
                    <a:pt x="446271" y="428572"/>
                  </a:lnTo>
                  <a:lnTo>
                    <a:pt x="425657" y="474242"/>
                  </a:lnTo>
                  <a:lnTo>
                    <a:pt x="404099" y="519469"/>
                  </a:lnTo>
                  <a:lnTo>
                    <a:pt x="381606" y="564238"/>
                  </a:lnTo>
                  <a:lnTo>
                    <a:pt x="358184" y="608533"/>
                  </a:lnTo>
                  <a:lnTo>
                    <a:pt x="333840" y="652340"/>
                  </a:lnTo>
                  <a:lnTo>
                    <a:pt x="308583" y="695645"/>
                  </a:lnTo>
                  <a:lnTo>
                    <a:pt x="282418" y="738433"/>
                  </a:lnTo>
                  <a:lnTo>
                    <a:pt x="255353" y="780689"/>
                  </a:lnTo>
                  <a:lnTo>
                    <a:pt x="227395" y="822398"/>
                  </a:lnTo>
                  <a:lnTo>
                    <a:pt x="198552" y="863546"/>
                  </a:lnTo>
                  <a:lnTo>
                    <a:pt x="168830" y="904118"/>
                  </a:lnTo>
                  <a:lnTo>
                    <a:pt x="138238" y="944099"/>
                  </a:lnTo>
                  <a:lnTo>
                    <a:pt x="106781" y="983475"/>
                  </a:lnTo>
                  <a:lnTo>
                    <a:pt x="0" y="881760"/>
                  </a:lnTo>
                  <a:lnTo>
                    <a:pt x="65722" y="1197508"/>
                  </a:lnTo>
                  <a:lnTo>
                    <a:pt x="374535" y="1238503"/>
                  </a:lnTo>
                  <a:lnTo>
                    <a:pt x="267728" y="1136776"/>
                  </a:lnTo>
                  <a:lnTo>
                    <a:pt x="299954" y="1097031"/>
                  </a:lnTo>
                  <a:lnTo>
                    <a:pt x="331368" y="1056709"/>
                  </a:lnTo>
                  <a:lnTo>
                    <a:pt x="361964" y="1015822"/>
                  </a:lnTo>
                  <a:lnTo>
                    <a:pt x="391735" y="974384"/>
                  </a:lnTo>
                  <a:lnTo>
                    <a:pt x="420676" y="932407"/>
                  </a:lnTo>
                  <a:lnTo>
                    <a:pt x="448779" y="889905"/>
                  </a:lnTo>
                  <a:lnTo>
                    <a:pt x="476039" y="846890"/>
                  </a:lnTo>
                  <a:lnTo>
                    <a:pt x="502449" y="803375"/>
                  </a:lnTo>
                  <a:lnTo>
                    <a:pt x="528002" y="759374"/>
                  </a:lnTo>
                  <a:lnTo>
                    <a:pt x="552693" y="714898"/>
                  </a:lnTo>
                  <a:lnTo>
                    <a:pt x="576515" y="669961"/>
                  </a:lnTo>
                  <a:lnTo>
                    <a:pt x="599462" y="624576"/>
                  </a:lnTo>
                  <a:lnTo>
                    <a:pt x="621527" y="578756"/>
                  </a:lnTo>
                  <a:lnTo>
                    <a:pt x="642703" y="532513"/>
                  </a:lnTo>
                  <a:lnTo>
                    <a:pt x="662986" y="485860"/>
                  </a:lnTo>
                  <a:lnTo>
                    <a:pt x="682367" y="438811"/>
                  </a:lnTo>
                  <a:lnTo>
                    <a:pt x="700842" y="391378"/>
                  </a:lnTo>
                  <a:lnTo>
                    <a:pt x="718402" y="343574"/>
                  </a:lnTo>
                  <a:lnTo>
                    <a:pt x="735043" y="295412"/>
                  </a:lnTo>
                  <a:lnTo>
                    <a:pt x="750758" y="246905"/>
                  </a:lnTo>
                  <a:lnTo>
                    <a:pt x="765540" y="198065"/>
                  </a:lnTo>
                  <a:lnTo>
                    <a:pt x="779383" y="148906"/>
                  </a:lnTo>
                  <a:lnTo>
                    <a:pt x="792281" y="99441"/>
                  </a:lnTo>
                  <a:lnTo>
                    <a:pt x="804227" y="49682"/>
                  </a:lnTo>
                  <a:lnTo>
                    <a:pt x="588175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237430" y="4437102"/>
              <a:ext cx="804545" cy="1238885"/>
            </a:xfrm>
            <a:custGeom>
              <a:avLst/>
              <a:gdLst/>
              <a:ahLst/>
              <a:cxnLst/>
              <a:rect l="l" t="t" r="r" b="b"/>
              <a:pathLst>
                <a:path w="804545" h="1238885">
                  <a:moveTo>
                    <a:pt x="804227" y="49682"/>
                  </a:moveTo>
                  <a:lnTo>
                    <a:pt x="792281" y="99441"/>
                  </a:lnTo>
                  <a:lnTo>
                    <a:pt x="779383" y="148906"/>
                  </a:lnTo>
                  <a:lnTo>
                    <a:pt x="765540" y="198065"/>
                  </a:lnTo>
                  <a:lnTo>
                    <a:pt x="750758" y="246905"/>
                  </a:lnTo>
                  <a:lnTo>
                    <a:pt x="735043" y="295412"/>
                  </a:lnTo>
                  <a:lnTo>
                    <a:pt x="718402" y="343574"/>
                  </a:lnTo>
                  <a:lnTo>
                    <a:pt x="700842" y="391378"/>
                  </a:lnTo>
                  <a:lnTo>
                    <a:pt x="682367" y="438811"/>
                  </a:lnTo>
                  <a:lnTo>
                    <a:pt x="662986" y="485860"/>
                  </a:lnTo>
                  <a:lnTo>
                    <a:pt x="642703" y="532513"/>
                  </a:lnTo>
                  <a:lnTo>
                    <a:pt x="621527" y="578756"/>
                  </a:lnTo>
                  <a:lnTo>
                    <a:pt x="599462" y="624576"/>
                  </a:lnTo>
                  <a:lnTo>
                    <a:pt x="576515" y="669961"/>
                  </a:lnTo>
                  <a:lnTo>
                    <a:pt x="552693" y="714898"/>
                  </a:lnTo>
                  <a:lnTo>
                    <a:pt x="528002" y="759374"/>
                  </a:lnTo>
                  <a:lnTo>
                    <a:pt x="502449" y="803375"/>
                  </a:lnTo>
                  <a:lnTo>
                    <a:pt x="476039" y="846890"/>
                  </a:lnTo>
                  <a:lnTo>
                    <a:pt x="448779" y="889905"/>
                  </a:lnTo>
                  <a:lnTo>
                    <a:pt x="420676" y="932407"/>
                  </a:lnTo>
                  <a:lnTo>
                    <a:pt x="391735" y="974384"/>
                  </a:lnTo>
                  <a:lnTo>
                    <a:pt x="361964" y="1015822"/>
                  </a:lnTo>
                  <a:lnTo>
                    <a:pt x="331368" y="1056709"/>
                  </a:lnTo>
                  <a:lnTo>
                    <a:pt x="299954" y="1097031"/>
                  </a:lnTo>
                  <a:lnTo>
                    <a:pt x="267728" y="1136776"/>
                  </a:lnTo>
                  <a:lnTo>
                    <a:pt x="374535" y="1238503"/>
                  </a:lnTo>
                  <a:lnTo>
                    <a:pt x="65722" y="1197508"/>
                  </a:lnTo>
                  <a:lnTo>
                    <a:pt x="0" y="881760"/>
                  </a:lnTo>
                  <a:lnTo>
                    <a:pt x="106781" y="983475"/>
                  </a:lnTo>
                  <a:lnTo>
                    <a:pt x="138238" y="944099"/>
                  </a:lnTo>
                  <a:lnTo>
                    <a:pt x="168830" y="904118"/>
                  </a:lnTo>
                  <a:lnTo>
                    <a:pt x="198552" y="863546"/>
                  </a:lnTo>
                  <a:lnTo>
                    <a:pt x="227395" y="822398"/>
                  </a:lnTo>
                  <a:lnTo>
                    <a:pt x="255353" y="780689"/>
                  </a:lnTo>
                  <a:lnTo>
                    <a:pt x="282418" y="738433"/>
                  </a:lnTo>
                  <a:lnTo>
                    <a:pt x="308583" y="695645"/>
                  </a:lnTo>
                  <a:lnTo>
                    <a:pt x="333840" y="652340"/>
                  </a:lnTo>
                  <a:lnTo>
                    <a:pt x="358184" y="608533"/>
                  </a:lnTo>
                  <a:lnTo>
                    <a:pt x="381606" y="564238"/>
                  </a:lnTo>
                  <a:lnTo>
                    <a:pt x="404099" y="519469"/>
                  </a:lnTo>
                  <a:lnTo>
                    <a:pt x="425657" y="474242"/>
                  </a:lnTo>
                  <a:lnTo>
                    <a:pt x="446271" y="428572"/>
                  </a:lnTo>
                  <a:lnTo>
                    <a:pt x="465935" y="382473"/>
                  </a:lnTo>
                  <a:lnTo>
                    <a:pt x="484642" y="335959"/>
                  </a:lnTo>
                  <a:lnTo>
                    <a:pt x="502384" y="289046"/>
                  </a:lnTo>
                  <a:lnTo>
                    <a:pt x="519154" y="241748"/>
                  </a:lnTo>
                  <a:lnTo>
                    <a:pt x="534945" y="194080"/>
                  </a:lnTo>
                  <a:lnTo>
                    <a:pt x="549750" y="146056"/>
                  </a:lnTo>
                  <a:lnTo>
                    <a:pt x="563561" y="97692"/>
                  </a:lnTo>
                  <a:lnTo>
                    <a:pt x="576372" y="49001"/>
                  </a:lnTo>
                  <a:lnTo>
                    <a:pt x="588175" y="0"/>
                  </a:lnTo>
                  <a:lnTo>
                    <a:pt x="804227" y="49682"/>
                  </a:lnTo>
                  <a:close/>
                </a:path>
              </a:pathLst>
            </a:custGeom>
            <a:ln w="12700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9210160" y="5851531"/>
            <a:ext cx="1075690" cy="45085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47625" marR="5080" indent="-35560">
              <a:lnSpc>
                <a:spcPts val="1550"/>
              </a:lnSpc>
              <a:spcBef>
                <a:spcPts val="359"/>
              </a:spcBef>
            </a:pPr>
            <a:r>
              <a:rPr dirty="0" sz="1500">
                <a:latin typeface="Arial"/>
                <a:cs typeface="Arial"/>
              </a:rPr>
              <a:t>Analyze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10">
                <a:latin typeface="Arial"/>
                <a:cs typeface="Arial"/>
              </a:rPr>
              <a:t>Collaborate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7778244" y="6107922"/>
            <a:ext cx="1433195" cy="509905"/>
            <a:chOff x="7778244" y="6107922"/>
            <a:chExt cx="1433195" cy="509905"/>
          </a:xfrm>
        </p:grpSpPr>
        <p:sp>
          <p:nvSpPr>
            <p:cNvPr id="16" name="object 16" descr=""/>
            <p:cNvSpPr/>
            <p:nvPr/>
          </p:nvSpPr>
          <p:spPr>
            <a:xfrm>
              <a:off x="7784594" y="6114271"/>
              <a:ext cx="1420495" cy="497205"/>
            </a:xfrm>
            <a:custGeom>
              <a:avLst/>
              <a:gdLst/>
              <a:ahLst/>
              <a:cxnLst/>
              <a:rect l="l" t="t" r="r" b="b"/>
              <a:pathLst>
                <a:path w="1420495" h="497204">
                  <a:moveTo>
                    <a:pt x="249402" y="0"/>
                  </a:moveTo>
                  <a:lnTo>
                    <a:pt x="0" y="204406"/>
                  </a:lnTo>
                  <a:lnTo>
                    <a:pt x="106692" y="497166"/>
                  </a:lnTo>
                  <a:lnTo>
                    <a:pt x="147396" y="355396"/>
                  </a:lnTo>
                  <a:lnTo>
                    <a:pt x="196106" y="365292"/>
                  </a:lnTo>
                  <a:lnTo>
                    <a:pt x="244942" y="374255"/>
                  </a:lnTo>
                  <a:lnTo>
                    <a:pt x="293891" y="382287"/>
                  </a:lnTo>
                  <a:lnTo>
                    <a:pt x="342938" y="389388"/>
                  </a:lnTo>
                  <a:lnTo>
                    <a:pt x="392072" y="395558"/>
                  </a:lnTo>
                  <a:lnTo>
                    <a:pt x="441279" y="400797"/>
                  </a:lnTo>
                  <a:lnTo>
                    <a:pt x="490545" y="405107"/>
                  </a:lnTo>
                  <a:lnTo>
                    <a:pt x="539858" y="408488"/>
                  </a:lnTo>
                  <a:lnTo>
                    <a:pt x="589204" y="410940"/>
                  </a:lnTo>
                  <a:lnTo>
                    <a:pt x="638571" y="412463"/>
                  </a:lnTo>
                  <a:lnTo>
                    <a:pt x="687945" y="413058"/>
                  </a:lnTo>
                  <a:lnTo>
                    <a:pt x="737313" y="412726"/>
                  </a:lnTo>
                  <a:lnTo>
                    <a:pt x="786661" y="411467"/>
                  </a:lnTo>
                  <a:lnTo>
                    <a:pt x="835978" y="409281"/>
                  </a:lnTo>
                  <a:lnTo>
                    <a:pt x="885249" y="406169"/>
                  </a:lnTo>
                  <a:lnTo>
                    <a:pt x="934461" y="402132"/>
                  </a:lnTo>
                  <a:lnTo>
                    <a:pt x="983602" y="397169"/>
                  </a:lnTo>
                  <a:lnTo>
                    <a:pt x="1032657" y="391281"/>
                  </a:lnTo>
                  <a:lnTo>
                    <a:pt x="1081615" y="384470"/>
                  </a:lnTo>
                  <a:lnTo>
                    <a:pt x="1130462" y="376734"/>
                  </a:lnTo>
                  <a:lnTo>
                    <a:pt x="1179184" y="368075"/>
                  </a:lnTo>
                  <a:lnTo>
                    <a:pt x="1227768" y="358493"/>
                  </a:lnTo>
                  <a:lnTo>
                    <a:pt x="1276202" y="347989"/>
                  </a:lnTo>
                  <a:lnTo>
                    <a:pt x="1324473" y="336563"/>
                  </a:lnTo>
                  <a:lnTo>
                    <a:pt x="1372566" y="324215"/>
                  </a:lnTo>
                  <a:lnTo>
                    <a:pt x="1420469" y="310946"/>
                  </a:lnTo>
                  <a:lnTo>
                    <a:pt x="1359306" y="97853"/>
                  </a:lnTo>
                  <a:lnTo>
                    <a:pt x="1310366" y="111353"/>
                  </a:lnTo>
                  <a:lnTo>
                    <a:pt x="1261211" y="123803"/>
                  </a:lnTo>
                  <a:lnTo>
                    <a:pt x="1211857" y="135204"/>
                  </a:lnTo>
                  <a:lnTo>
                    <a:pt x="1162320" y="145553"/>
                  </a:lnTo>
                  <a:lnTo>
                    <a:pt x="1112618" y="154852"/>
                  </a:lnTo>
                  <a:lnTo>
                    <a:pt x="1062767" y="163099"/>
                  </a:lnTo>
                  <a:lnTo>
                    <a:pt x="1012784" y="170293"/>
                  </a:lnTo>
                  <a:lnTo>
                    <a:pt x="962685" y="176435"/>
                  </a:lnTo>
                  <a:lnTo>
                    <a:pt x="912488" y="181522"/>
                  </a:lnTo>
                  <a:lnTo>
                    <a:pt x="862209" y="185555"/>
                  </a:lnTo>
                  <a:lnTo>
                    <a:pt x="811864" y="188533"/>
                  </a:lnTo>
                  <a:lnTo>
                    <a:pt x="761471" y="190456"/>
                  </a:lnTo>
                  <a:lnTo>
                    <a:pt x="711046" y="191322"/>
                  </a:lnTo>
                  <a:lnTo>
                    <a:pt x="660606" y="191131"/>
                  </a:lnTo>
                  <a:lnTo>
                    <a:pt x="610167" y="189882"/>
                  </a:lnTo>
                  <a:lnTo>
                    <a:pt x="559747" y="187575"/>
                  </a:lnTo>
                  <a:lnTo>
                    <a:pt x="509362" y="184210"/>
                  </a:lnTo>
                  <a:lnTo>
                    <a:pt x="459029" y="179785"/>
                  </a:lnTo>
                  <a:lnTo>
                    <a:pt x="408764" y="174300"/>
                  </a:lnTo>
                  <a:lnTo>
                    <a:pt x="358584" y="167753"/>
                  </a:lnTo>
                  <a:lnTo>
                    <a:pt x="308507" y="160146"/>
                  </a:lnTo>
                  <a:lnTo>
                    <a:pt x="258548" y="151476"/>
                  </a:lnTo>
                  <a:lnTo>
                    <a:pt x="208724" y="141744"/>
                  </a:lnTo>
                  <a:lnTo>
                    <a:pt x="249402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784594" y="6114272"/>
              <a:ext cx="1420495" cy="497205"/>
            </a:xfrm>
            <a:custGeom>
              <a:avLst/>
              <a:gdLst/>
              <a:ahLst/>
              <a:cxnLst/>
              <a:rect l="l" t="t" r="r" b="b"/>
              <a:pathLst>
                <a:path w="1420495" h="497204">
                  <a:moveTo>
                    <a:pt x="1420469" y="310946"/>
                  </a:moveTo>
                  <a:lnTo>
                    <a:pt x="1372566" y="324215"/>
                  </a:lnTo>
                  <a:lnTo>
                    <a:pt x="1324473" y="336563"/>
                  </a:lnTo>
                  <a:lnTo>
                    <a:pt x="1276202" y="347989"/>
                  </a:lnTo>
                  <a:lnTo>
                    <a:pt x="1227768" y="358493"/>
                  </a:lnTo>
                  <a:lnTo>
                    <a:pt x="1179184" y="368075"/>
                  </a:lnTo>
                  <a:lnTo>
                    <a:pt x="1130462" y="376734"/>
                  </a:lnTo>
                  <a:lnTo>
                    <a:pt x="1081615" y="384470"/>
                  </a:lnTo>
                  <a:lnTo>
                    <a:pt x="1032657" y="391281"/>
                  </a:lnTo>
                  <a:lnTo>
                    <a:pt x="983602" y="397169"/>
                  </a:lnTo>
                  <a:lnTo>
                    <a:pt x="934461" y="402132"/>
                  </a:lnTo>
                  <a:lnTo>
                    <a:pt x="885249" y="406169"/>
                  </a:lnTo>
                  <a:lnTo>
                    <a:pt x="835978" y="409281"/>
                  </a:lnTo>
                  <a:lnTo>
                    <a:pt x="786661" y="411467"/>
                  </a:lnTo>
                  <a:lnTo>
                    <a:pt x="737313" y="412726"/>
                  </a:lnTo>
                  <a:lnTo>
                    <a:pt x="687945" y="413058"/>
                  </a:lnTo>
                  <a:lnTo>
                    <a:pt x="638571" y="412463"/>
                  </a:lnTo>
                  <a:lnTo>
                    <a:pt x="589204" y="410940"/>
                  </a:lnTo>
                  <a:lnTo>
                    <a:pt x="539858" y="408488"/>
                  </a:lnTo>
                  <a:lnTo>
                    <a:pt x="490545" y="405107"/>
                  </a:lnTo>
                  <a:lnTo>
                    <a:pt x="441279" y="400797"/>
                  </a:lnTo>
                  <a:lnTo>
                    <a:pt x="392072" y="395558"/>
                  </a:lnTo>
                  <a:lnTo>
                    <a:pt x="342938" y="389388"/>
                  </a:lnTo>
                  <a:lnTo>
                    <a:pt x="293891" y="382287"/>
                  </a:lnTo>
                  <a:lnTo>
                    <a:pt x="244942" y="374255"/>
                  </a:lnTo>
                  <a:lnTo>
                    <a:pt x="196106" y="365292"/>
                  </a:lnTo>
                  <a:lnTo>
                    <a:pt x="147396" y="355396"/>
                  </a:lnTo>
                  <a:lnTo>
                    <a:pt x="106692" y="497166"/>
                  </a:lnTo>
                  <a:lnTo>
                    <a:pt x="0" y="204406"/>
                  </a:lnTo>
                  <a:lnTo>
                    <a:pt x="249402" y="0"/>
                  </a:lnTo>
                  <a:lnTo>
                    <a:pt x="208724" y="141744"/>
                  </a:lnTo>
                  <a:lnTo>
                    <a:pt x="258548" y="151476"/>
                  </a:lnTo>
                  <a:lnTo>
                    <a:pt x="308507" y="160146"/>
                  </a:lnTo>
                  <a:lnTo>
                    <a:pt x="358584" y="167753"/>
                  </a:lnTo>
                  <a:lnTo>
                    <a:pt x="408764" y="174300"/>
                  </a:lnTo>
                  <a:lnTo>
                    <a:pt x="459029" y="179785"/>
                  </a:lnTo>
                  <a:lnTo>
                    <a:pt x="509362" y="184210"/>
                  </a:lnTo>
                  <a:lnTo>
                    <a:pt x="559747" y="187575"/>
                  </a:lnTo>
                  <a:lnTo>
                    <a:pt x="610167" y="189882"/>
                  </a:lnTo>
                  <a:lnTo>
                    <a:pt x="660606" y="191131"/>
                  </a:lnTo>
                  <a:lnTo>
                    <a:pt x="711046" y="191322"/>
                  </a:lnTo>
                  <a:lnTo>
                    <a:pt x="761471" y="190456"/>
                  </a:lnTo>
                  <a:lnTo>
                    <a:pt x="811864" y="188533"/>
                  </a:lnTo>
                  <a:lnTo>
                    <a:pt x="862209" y="185555"/>
                  </a:lnTo>
                  <a:lnTo>
                    <a:pt x="912488" y="181522"/>
                  </a:lnTo>
                  <a:lnTo>
                    <a:pt x="962685" y="176435"/>
                  </a:lnTo>
                  <a:lnTo>
                    <a:pt x="1012784" y="170293"/>
                  </a:lnTo>
                  <a:lnTo>
                    <a:pt x="1062767" y="163099"/>
                  </a:lnTo>
                  <a:lnTo>
                    <a:pt x="1112618" y="154852"/>
                  </a:lnTo>
                  <a:lnTo>
                    <a:pt x="1162320" y="145553"/>
                  </a:lnTo>
                  <a:lnTo>
                    <a:pt x="1211857" y="135204"/>
                  </a:lnTo>
                  <a:lnTo>
                    <a:pt x="1261211" y="123803"/>
                  </a:lnTo>
                  <a:lnTo>
                    <a:pt x="1310366" y="111353"/>
                  </a:lnTo>
                  <a:lnTo>
                    <a:pt x="1359306" y="97853"/>
                  </a:lnTo>
                  <a:lnTo>
                    <a:pt x="1420469" y="310946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6746388" y="5698178"/>
            <a:ext cx="930275" cy="7512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5700"/>
              </a:lnSpc>
              <a:spcBef>
                <a:spcPts val="105"/>
              </a:spcBef>
            </a:pPr>
            <a:r>
              <a:rPr dirty="0" sz="1500" spc="-10">
                <a:latin typeface="Arial Black"/>
                <a:cs typeface="Arial Black"/>
              </a:rPr>
              <a:t>Evaluate </a:t>
            </a:r>
            <a:r>
              <a:rPr dirty="0" sz="1500" spc="-25">
                <a:latin typeface="Arial Black"/>
                <a:cs typeface="Arial Black"/>
              </a:rPr>
              <a:t>and </a:t>
            </a:r>
            <a:r>
              <a:rPr dirty="0" sz="1500" spc="-10">
                <a:latin typeface="Arial Black"/>
                <a:cs typeface="Arial Black"/>
              </a:rPr>
              <a:t>Archive</a:t>
            </a:r>
            <a:endParaRPr sz="1500">
              <a:latin typeface="Arial Black"/>
              <a:cs typeface="Arial Black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814603" y="4455589"/>
            <a:ext cx="928369" cy="1262380"/>
            <a:chOff x="5814603" y="4455589"/>
            <a:chExt cx="928369" cy="1262380"/>
          </a:xfrm>
        </p:grpSpPr>
        <p:sp>
          <p:nvSpPr>
            <p:cNvPr id="20" name="object 20" descr=""/>
            <p:cNvSpPr/>
            <p:nvPr/>
          </p:nvSpPr>
          <p:spPr>
            <a:xfrm>
              <a:off x="5820953" y="4461939"/>
              <a:ext cx="915669" cy="1249680"/>
            </a:xfrm>
            <a:custGeom>
              <a:avLst/>
              <a:gdLst/>
              <a:ahLst/>
              <a:cxnLst/>
              <a:rect l="l" t="t" r="r" b="b"/>
              <a:pathLst>
                <a:path w="915670" h="1249679">
                  <a:moveTo>
                    <a:pt x="204482" y="0"/>
                  </a:moveTo>
                  <a:lnTo>
                    <a:pt x="0" y="235089"/>
                  </a:lnTo>
                  <a:lnTo>
                    <a:pt x="143738" y="202044"/>
                  </a:lnTo>
                  <a:lnTo>
                    <a:pt x="159123" y="250851"/>
                  </a:lnTo>
                  <a:lnTo>
                    <a:pt x="175436" y="299298"/>
                  </a:lnTo>
                  <a:lnTo>
                    <a:pt x="192671" y="347374"/>
                  </a:lnTo>
                  <a:lnTo>
                    <a:pt x="210821" y="395066"/>
                  </a:lnTo>
                  <a:lnTo>
                    <a:pt x="229877" y="442361"/>
                  </a:lnTo>
                  <a:lnTo>
                    <a:pt x="249834" y="489247"/>
                  </a:lnTo>
                  <a:lnTo>
                    <a:pt x="270683" y="535712"/>
                  </a:lnTo>
                  <a:lnTo>
                    <a:pt x="292418" y="581743"/>
                  </a:lnTo>
                  <a:lnTo>
                    <a:pt x="315031" y="627328"/>
                  </a:lnTo>
                  <a:lnTo>
                    <a:pt x="338515" y="672455"/>
                  </a:lnTo>
                  <a:lnTo>
                    <a:pt x="362863" y="717110"/>
                  </a:lnTo>
                  <a:lnTo>
                    <a:pt x="388067" y="761282"/>
                  </a:lnTo>
                  <a:lnTo>
                    <a:pt x="414121" y="804958"/>
                  </a:lnTo>
                  <a:lnTo>
                    <a:pt x="441016" y="848126"/>
                  </a:lnTo>
                  <a:lnTo>
                    <a:pt x="468747" y="890773"/>
                  </a:lnTo>
                  <a:lnTo>
                    <a:pt x="497305" y="932887"/>
                  </a:lnTo>
                  <a:lnTo>
                    <a:pt x="526684" y="974456"/>
                  </a:lnTo>
                  <a:lnTo>
                    <a:pt x="556875" y="1015467"/>
                  </a:lnTo>
                  <a:lnTo>
                    <a:pt x="587873" y="1055907"/>
                  </a:lnTo>
                  <a:lnTo>
                    <a:pt x="619669" y="1095765"/>
                  </a:lnTo>
                  <a:lnTo>
                    <a:pt x="652257" y="1135028"/>
                  </a:lnTo>
                  <a:lnTo>
                    <a:pt x="685629" y="1173683"/>
                  </a:lnTo>
                  <a:lnTo>
                    <a:pt x="719778" y="1211718"/>
                  </a:lnTo>
                  <a:lnTo>
                    <a:pt x="754697" y="1249121"/>
                  </a:lnTo>
                  <a:lnTo>
                    <a:pt x="915225" y="1096225"/>
                  </a:lnTo>
                  <a:lnTo>
                    <a:pt x="880862" y="1059358"/>
                  </a:lnTo>
                  <a:lnTo>
                    <a:pt x="847314" y="1021822"/>
                  </a:lnTo>
                  <a:lnTo>
                    <a:pt x="814590" y="983630"/>
                  </a:lnTo>
                  <a:lnTo>
                    <a:pt x="782698" y="944797"/>
                  </a:lnTo>
                  <a:lnTo>
                    <a:pt x="751646" y="905337"/>
                  </a:lnTo>
                  <a:lnTo>
                    <a:pt x="721443" y="865263"/>
                  </a:lnTo>
                  <a:lnTo>
                    <a:pt x="692096" y="824591"/>
                  </a:lnTo>
                  <a:lnTo>
                    <a:pt x="663615" y="783334"/>
                  </a:lnTo>
                  <a:lnTo>
                    <a:pt x="636007" y="741506"/>
                  </a:lnTo>
                  <a:lnTo>
                    <a:pt x="609281" y="699121"/>
                  </a:lnTo>
                  <a:lnTo>
                    <a:pt x="583445" y="656194"/>
                  </a:lnTo>
                  <a:lnTo>
                    <a:pt x="558508" y="612739"/>
                  </a:lnTo>
                  <a:lnTo>
                    <a:pt x="534477" y="568769"/>
                  </a:lnTo>
                  <a:lnTo>
                    <a:pt x="511362" y="524299"/>
                  </a:lnTo>
                  <a:lnTo>
                    <a:pt x="489169" y="479342"/>
                  </a:lnTo>
                  <a:lnTo>
                    <a:pt x="467909" y="433914"/>
                  </a:lnTo>
                  <a:lnTo>
                    <a:pt x="447588" y="388028"/>
                  </a:lnTo>
                  <a:lnTo>
                    <a:pt x="428216" y="341698"/>
                  </a:lnTo>
                  <a:lnTo>
                    <a:pt x="409800" y="294938"/>
                  </a:lnTo>
                  <a:lnTo>
                    <a:pt x="392349" y="247763"/>
                  </a:lnTo>
                  <a:lnTo>
                    <a:pt x="375871" y="200186"/>
                  </a:lnTo>
                  <a:lnTo>
                    <a:pt x="360375" y="152222"/>
                  </a:lnTo>
                  <a:lnTo>
                    <a:pt x="504088" y="119176"/>
                  </a:lnTo>
                  <a:lnTo>
                    <a:pt x="20448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820953" y="4461939"/>
              <a:ext cx="915669" cy="1249680"/>
            </a:xfrm>
            <a:custGeom>
              <a:avLst/>
              <a:gdLst/>
              <a:ahLst/>
              <a:cxnLst/>
              <a:rect l="l" t="t" r="r" b="b"/>
              <a:pathLst>
                <a:path w="915670" h="1249679">
                  <a:moveTo>
                    <a:pt x="754697" y="1249121"/>
                  </a:moveTo>
                  <a:lnTo>
                    <a:pt x="719778" y="1211718"/>
                  </a:lnTo>
                  <a:lnTo>
                    <a:pt x="685629" y="1173683"/>
                  </a:lnTo>
                  <a:lnTo>
                    <a:pt x="652257" y="1135028"/>
                  </a:lnTo>
                  <a:lnTo>
                    <a:pt x="619669" y="1095765"/>
                  </a:lnTo>
                  <a:lnTo>
                    <a:pt x="587873" y="1055907"/>
                  </a:lnTo>
                  <a:lnTo>
                    <a:pt x="556875" y="1015467"/>
                  </a:lnTo>
                  <a:lnTo>
                    <a:pt x="526684" y="974456"/>
                  </a:lnTo>
                  <a:lnTo>
                    <a:pt x="497305" y="932887"/>
                  </a:lnTo>
                  <a:lnTo>
                    <a:pt x="468747" y="890773"/>
                  </a:lnTo>
                  <a:lnTo>
                    <a:pt x="441016" y="848126"/>
                  </a:lnTo>
                  <a:lnTo>
                    <a:pt x="414121" y="804958"/>
                  </a:lnTo>
                  <a:lnTo>
                    <a:pt x="388067" y="761282"/>
                  </a:lnTo>
                  <a:lnTo>
                    <a:pt x="362863" y="717110"/>
                  </a:lnTo>
                  <a:lnTo>
                    <a:pt x="338515" y="672455"/>
                  </a:lnTo>
                  <a:lnTo>
                    <a:pt x="315031" y="627328"/>
                  </a:lnTo>
                  <a:lnTo>
                    <a:pt x="292418" y="581743"/>
                  </a:lnTo>
                  <a:lnTo>
                    <a:pt x="270683" y="535712"/>
                  </a:lnTo>
                  <a:lnTo>
                    <a:pt x="249834" y="489247"/>
                  </a:lnTo>
                  <a:lnTo>
                    <a:pt x="229877" y="442361"/>
                  </a:lnTo>
                  <a:lnTo>
                    <a:pt x="210821" y="395066"/>
                  </a:lnTo>
                  <a:lnTo>
                    <a:pt x="192671" y="347374"/>
                  </a:lnTo>
                  <a:lnTo>
                    <a:pt x="175436" y="299298"/>
                  </a:lnTo>
                  <a:lnTo>
                    <a:pt x="159123" y="250851"/>
                  </a:lnTo>
                  <a:lnTo>
                    <a:pt x="143738" y="202044"/>
                  </a:lnTo>
                  <a:lnTo>
                    <a:pt x="0" y="235089"/>
                  </a:lnTo>
                  <a:lnTo>
                    <a:pt x="204482" y="0"/>
                  </a:lnTo>
                  <a:lnTo>
                    <a:pt x="504088" y="119176"/>
                  </a:lnTo>
                  <a:lnTo>
                    <a:pt x="360375" y="152222"/>
                  </a:lnTo>
                  <a:lnTo>
                    <a:pt x="375871" y="200186"/>
                  </a:lnTo>
                  <a:lnTo>
                    <a:pt x="392349" y="247763"/>
                  </a:lnTo>
                  <a:lnTo>
                    <a:pt x="409800" y="294938"/>
                  </a:lnTo>
                  <a:lnTo>
                    <a:pt x="428216" y="341698"/>
                  </a:lnTo>
                  <a:lnTo>
                    <a:pt x="447588" y="388028"/>
                  </a:lnTo>
                  <a:lnTo>
                    <a:pt x="467909" y="433914"/>
                  </a:lnTo>
                  <a:lnTo>
                    <a:pt x="489169" y="479342"/>
                  </a:lnTo>
                  <a:lnTo>
                    <a:pt x="511362" y="524299"/>
                  </a:lnTo>
                  <a:lnTo>
                    <a:pt x="534477" y="568769"/>
                  </a:lnTo>
                  <a:lnTo>
                    <a:pt x="558508" y="612739"/>
                  </a:lnTo>
                  <a:lnTo>
                    <a:pt x="583445" y="656194"/>
                  </a:lnTo>
                  <a:lnTo>
                    <a:pt x="609281" y="699121"/>
                  </a:lnTo>
                  <a:lnTo>
                    <a:pt x="636007" y="741506"/>
                  </a:lnTo>
                  <a:lnTo>
                    <a:pt x="663615" y="783334"/>
                  </a:lnTo>
                  <a:lnTo>
                    <a:pt x="692096" y="824591"/>
                  </a:lnTo>
                  <a:lnTo>
                    <a:pt x="721443" y="865263"/>
                  </a:lnTo>
                  <a:lnTo>
                    <a:pt x="751646" y="905337"/>
                  </a:lnTo>
                  <a:lnTo>
                    <a:pt x="782698" y="944797"/>
                  </a:lnTo>
                  <a:lnTo>
                    <a:pt x="814590" y="983630"/>
                  </a:lnTo>
                  <a:lnTo>
                    <a:pt x="847314" y="1021822"/>
                  </a:lnTo>
                  <a:lnTo>
                    <a:pt x="880862" y="1059358"/>
                  </a:lnTo>
                  <a:lnTo>
                    <a:pt x="915225" y="1096225"/>
                  </a:lnTo>
                  <a:lnTo>
                    <a:pt x="754697" y="124912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5403300" y="3654520"/>
            <a:ext cx="1078230" cy="45085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 marR="5080" indent="85090">
              <a:lnSpc>
                <a:spcPts val="1550"/>
              </a:lnSpc>
              <a:spcBef>
                <a:spcPts val="359"/>
              </a:spcBef>
            </a:pPr>
            <a:r>
              <a:rPr dirty="0" sz="1500">
                <a:latin typeface="Arial"/>
                <a:cs typeface="Arial"/>
              </a:rPr>
              <a:t>Share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10">
                <a:latin typeface="Arial"/>
                <a:cs typeface="Arial"/>
              </a:rPr>
              <a:t>Disseminate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5911062" y="2113305"/>
            <a:ext cx="817244" cy="1251585"/>
            <a:chOff x="5911062" y="2113305"/>
            <a:chExt cx="817244" cy="1251585"/>
          </a:xfrm>
        </p:grpSpPr>
        <p:sp>
          <p:nvSpPr>
            <p:cNvPr id="24" name="object 24" descr=""/>
            <p:cNvSpPr/>
            <p:nvPr/>
          </p:nvSpPr>
          <p:spPr>
            <a:xfrm>
              <a:off x="5917412" y="2119655"/>
              <a:ext cx="804545" cy="1238885"/>
            </a:xfrm>
            <a:custGeom>
              <a:avLst/>
              <a:gdLst/>
              <a:ahLst/>
              <a:cxnLst/>
              <a:rect l="l" t="t" r="r" b="b"/>
              <a:pathLst>
                <a:path w="804545" h="1238885">
                  <a:moveTo>
                    <a:pt x="429691" y="0"/>
                  </a:moveTo>
                  <a:lnTo>
                    <a:pt x="536498" y="101727"/>
                  </a:lnTo>
                  <a:lnTo>
                    <a:pt x="504273" y="141472"/>
                  </a:lnTo>
                  <a:lnTo>
                    <a:pt x="472859" y="181794"/>
                  </a:lnTo>
                  <a:lnTo>
                    <a:pt x="442263" y="222681"/>
                  </a:lnTo>
                  <a:lnTo>
                    <a:pt x="412491" y="264119"/>
                  </a:lnTo>
                  <a:lnTo>
                    <a:pt x="383551" y="306096"/>
                  </a:lnTo>
                  <a:lnTo>
                    <a:pt x="355447" y="348598"/>
                  </a:lnTo>
                  <a:lnTo>
                    <a:pt x="328188" y="391613"/>
                  </a:lnTo>
                  <a:lnTo>
                    <a:pt x="301778" y="435128"/>
                  </a:lnTo>
                  <a:lnTo>
                    <a:pt x="276224" y="479129"/>
                  </a:lnTo>
                  <a:lnTo>
                    <a:pt x="251533" y="523605"/>
                  </a:lnTo>
                  <a:lnTo>
                    <a:pt x="227711" y="568542"/>
                  </a:lnTo>
                  <a:lnTo>
                    <a:pt x="204765" y="613927"/>
                  </a:lnTo>
                  <a:lnTo>
                    <a:pt x="182700" y="659747"/>
                  </a:lnTo>
                  <a:lnTo>
                    <a:pt x="161523" y="705990"/>
                  </a:lnTo>
                  <a:lnTo>
                    <a:pt x="141241" y="752643"/>
                  </a:lnTo>
                  <a:lnTo>
                    <a:pt x="121859" y="799692"/>
                  </a:lnTo>
                  <a:lnTo>
                    <a:pt x="103385" y="847125"/>
                  </a:lnTo>
                  <a:lnTo>
                    <a:pt x="85824" y="894929"/>
                  </a:lnTo>
                  <a:lnTo>
                    <a:pt x="69183" y="943091"/>
                  </a:lnTo>
                  <a:lnTo>
                    <a:pt x="53468" y="991598"/>
                  </a:lnTo>
                  <a:lnTo>
                    <a:pt x="38686" y="1040438"/>
                  </a:lnTo>
                  <a:lnTo>
                    <a:pt x="24843" y="1089597"/>
                  </a:lnTo>
                  <a:lnTo>
                    <a:pt x="11946" y="1139062"/>
                  </a:lnTo>
                  <a:lnTo>
                    <a:pt x="0" y="1188821"/>
                  </a:lnTo>
                  <a:lnTo>
                    <a:pt x="216052" y="1238504"/>
                  </a:lnTo>
                  <a:lnTo>
                    <a:pt x="227855" y="1189502"/>
                  </a:lnTo>
                  <a:lnTo>
                    <a:pt x="240666" y="1140811"/>
                  </a:lnTo>
                  <a:lnTo>
                    <a:pt x="254477" y="1092447"/>
                  </a:lnTo>
                  <a:lnTo>
                    <a:pt x="269282" y="1044423"/>
                  </a:lnTo>
                  <a:lnTo>
                    <a:pt x="285073" y="996755"/>
                  </a:lnTo>
                  <a:lnTo>
                    <a:pt x="301843" y="949457"/>
                  </a:lnTo>
                  <a:lnTo>
                    <a:pt x="319585" y="902544"/>
                  </a:lnTo>
                  <a:lnTo>
                    <a:pt x="338292" y="856030"/>
                  </a:lnTo>
                  <a:lnTo>
                    <a:pt x="357956" y="809931"/>
                  </a:lnTo>
                  <a:lnTo>
                    <a:pt x="378571" y="764261"/>
                  </a:lnTo>
                  <a:lnTo>
                    <a:pt x="400129" y="719034"/>
                  </a:lnTo>
                  <a:lnTo>
                    <a:pt x="422623" y="674265"/>
                  </a:lnTo>
                  <a:lnTo>
                    <a:pt x="446045" y="629970"/>
                  </a:lnTo>
                  <a:lnTo>
                    <a:pt x="470389" y="586163"/>
                  </a:lnTo>
                  <a:lnTo>
                    <a:pt x="495648" y="542858"/>
                  </a:lnTo>
                  <a:lnTo>
                    <a:pt x="521814" y="500070"/>
                  </a:lnTo>
                  <a:lnTo>
                    <a:pt x="548880" y="457814"/>
                  </a:lnTo>
                  <a:lnTo>
                    <a:pt x="576838" y="416105"/>
                  </a:lnTo>
                  <a:lnTo>
                    <a:pt x="605683" y="374957"/>
                  </a:lnTo>
                  <a:lnTo>
                    <a:pt x="635406" y="334385"/>
                  </a:lnTo>
                  <a:lnTo>
                    <a:pt x="666000" y="294404"/>
                  </a:lnTo>
                  <a:lnTo>
                    <a:pt x="697458" y="255028"/>
                  </a:lnTo>
                  <a:lnTo>
                    <a:pt x="804227" y="356743"/>
                  </a:lnTo>
                  <a:lnTo>
                    <a:pt x="738505" y="40995"/>
                  </a:lnTo>
                  <a:lnTo>
                    <a:pt x="42969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917412" y="2119655"/>
              <a:ext cx="804545" cy="1238885"/>
            </a:xfrm>
            <a:custGeom>
              <a:avLst/>
              <a:gdLst/>
              <a:ahLst/>
              <a:cxnLst/>
              <a:rect l="l" t="t" r="r" b="b"/>
              <a:pathLst>
                <a:path w="804545" h="1238885">
                  <a:moveTo>
                    <a:pt x="0" y="1188821"/>
                  </a:moveTo>
                  <a:lnTo>
                    <a:pt x="11946" y="1139062"/>
                  </a:lnTo>
                  <a:lnTo>
                    <a:pt x="24843" y="1089597"/>
                  </a:lnTo>
                  <a:lnTo>
                    <a:pt x="38686" y="1040438"/>
                  </a:lnTo>
                  <a:lnTo>
                    <a:pt x="53468" y="991598"/>
                  </a:lnTo>
                  <a:lnTo>
                    <a:pt x="69183" y="943091"/>
                  </a:lnTo>
                  <a:lnTo>
                    <a:pt x="85824" y="894929"/>
                  </a:lnTo>
                  <a:lnTo>
                    <a:pt x="103385" y="847125"/>
                  </a:lnTo>
                  <a:lnTo>
                    <a:pt x="121859" y="799692"/>
                  </a:lnTo>
                  <a:lnTo>
                    <a:pt x="141241" y="752643"/>
                  </a:lnTo>
                  <a:lnTo>
                    <a:pt x="161523" y="705990"/>
                  </a:lnTo>
                  <a:lnTo>
                    <a:pt x="182700" y="659747"/>
                  </a:lnTo>
                  <a:lnTo>
                    <a:pt x="204765" y="613927"/>
                  </a:lnTo>
                  <a:lnTo>
                    <a:pt x="227711" y="568542"/>
                  </a:lnTo>
                  <a:lnTo>
                    <a:pt x="251533" y="523605"/>
                  </a:lnTo>
                  <a:lnTo>
                    <a:pt x="276224" y="479129"/>
                  </a:lnTo>
                  <a:lnTo>
                    <a:pt x="301778" y="435128"/>
                  </a:lnTo>
                  <a:lnTo>
                    <a:pt x="328188" y="391613"/>
                  </a:lnTo>
                  <a:lnTo>
                    <a:pt x="355447" y="348598"/>
                  </a:lnTo>
                  <a:lnTo>
                    <a:pt x="383551" y="306096"/>
                  </a:lnTo>
                  <a:lnTo>
                    <a:pt x="412491" y="264119"/>
                  </a:lnTo>
                  <a:lnTo>
                    <a:pt x="442263" y="222681"/>
                  </a:lnTo>
                  <a:lnTo>
                    <a:pt x="472859" y="181794"/>
                  </a:lnTo>
                  <a:lnTo>
                    <a:pt x="504273" y="141472"/>
                  </a:lnTo>
                  <a:lnTo>
                    <a:pt x="536498" y="101727"/>
                  </a:lnTo>
                  <a:lnTo>
                    <a:pt x="429691" y="0"/>
                  </a:lnTo>
                  <a:lnTo>
                    <a:pt x="738505" y="40995"/>
                  </a:lnTo>
                  <a:lnTo>
                    <a:pt x="804227" y="356743"/>
                  </a:lnTo>
                  <a:lnTo>
                    <a:pt x="697458" y="255028"/>
                  </a:lnTo>
                  <a:lnTo>
                    <a:pt x="666000" y="294404"/>
                  </a:lnTo>
                  <a:lnTo>
                    <a:pt x="635406" y="334385"/>
                  </a:lnTo>
                  <a:lnTo>
                    <a:pt x="605683" y="374957"/>
                  </a:lnTo>
                  <a:lnTo>
                    <a:pt x="576838" y="416105"/>
                  </a:lnTo>
                  <a:lnTo>
                    <a:pt x="548880" y="457814"/>
                  </a:lnTo>
                  <a:lnTo>
                    <a:pt x="521814" y="500070"/>
                  </a:lnTo>
                  <a:lnTo>
                    <a:pt x="495648" y="542858"/>
                  </a:lnTo>
                  <a:lnTo>
                    <a:pt x="470389" y="586163"/>
                  </a:lnTo>
                  <a:lnTo>
                    <a:pt x="446045" y="629970"/>
                  </a:lnTo>
                  <a:lnTo>
                    <a:pt x="422623" y="674265"/>
                  </a:lnTo>
                  <a:lnTo>
                    <a:pt x="400129" y="719034"/>
                  </a:lnTo>
                  <a:lnTo>
                    <a:pt x="378571" y="764261"/>
                  </a:lnTo>
                  <a:lnTo>
                    <a:pt x="357956" y="809931"/>
                  </a:lnTo>
                  <a:lnTo>
                    <a:pt x="338292" y="856030"/>
                  </a:lnTo>
                  <a:lnTo>
                    <a:pt x="319585" y="902544"/>
                  </a:lnTo>
                  <a:lnTo>
                    <a:pt x="301843" y="949457"/>
                  </a:lnTo>
                  <a:lnTo>
                    <a:pt x="285073" y="996755"/>
                  </a:lnTo>
                  <a:lnTo>
                    <a:pt x="269282" y="1044423"/>
                  </a:lnTo>
                  <a:lnTo>
                    <a:pt x="254477" y="1092447"/>
                  </a:lnTo>
                  <a:lnTo>
                    <a:pt x="240666" y="1140811"/>
                  </a:lnTo>
                  <a:lnTo>
                    <a:pt x="227855" y="1189502"/>
                  </a:lnTo>
                  <a:lnTo>
                    <a:pt x="216052" y="1238504"/>
                  </a:lnTo>
                  <a:lnTo>
                    <a:pt x="0" y="1188821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699144" y="1457509"/>
            <a:ext cx="1023619" cy="45085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234950" marR="5080" indent="-222885">
              <a:lnSpc>
                <a:spcPts val="1550"/>
              </a:lnSpc>
              <a:spcBef>
                <a:spcPts val="360"/>
              </a:spcBef>
            </a:pPr>
            <a:r>
              <a:rPr dirty="0" sz="1500">
                <a:latin typeface="Arial"/>
                <a:cs typeface="Arial"/>
              </a:rPr>
              <a:t>Publish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20">
                <a:latin typeface="Arial"/>
                <a:cs typeface="Arial"/>
              </a:rPr>
              <a:t>Reuse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7747658" y="1177471"/>
            <a:ext cx="1433195" cy="509905"/>
            <a:chOff x="7747658" y="1177471"/>
            <a:chExt cx="1433195" cy="509905"/>
          </a:xfrm>
        </p:grpSpPr>
        <p:sp>
          <p:nvSpPr>
            <p:cNvPr id="28" name="object 28" descr=""/>
            <p:cNvSpPr/>
            <p:nvPr/>
          </p:nvSpPr>
          <p:spPr>
            <a:xfrm>
              <a:off x="7754008" y="1183821"/>
              <a:ext cx="1420495" cy="497205"/>
            </a:xfrm>
            <a:custGeom>
              <a:avLst/>
              <a:gdLst/>
              <a:ahLst/>
              <a:cxnLst/>
              <a:rect l="l" t="t" r="r" b="b"/>
              <a:pathLst>
                <a:path w="1420495" h="497205">
                  <a:moveTo>
                    <a:pt x="1313776" y="0"/>
                  </a:moveTo>
                  <a:lnTo>
                    <a:pt x="1273073" y="141770"/>
                  </a:lnTo>
                  <a:lnTo>
                    <a:pt x="1224362" y="131874"/>
                  </a:lnTo>
                  <a:lnTo>
                    <a:pt x="1175526" y="122911"/>
                  </a:lnTo>
                  <a:lnTo>
                    <a:pt x="1126578" y="114879"/>
                  </a:lnTo>
                  <a:lnTo>
                    <a:pt x="1077530" y="107778"/>
                  </a:lnTo>
                  <a:lnTo>
                    <a:pt x="1028397" y="101608"/>
                  </a:lnTo>
                  <a:lnTo>
                    <a:pt x="979190" y="96369"/>
                  </a:lnTo>
                  <a:lnTo>
                    <a:pt x="929924" y="92059"/>
                  </a:lnTo>
                  <a:lnTo>
                    <a:pt x="880611" y="88678"/>
                  </a:lnTo>
                  <a:lnTo>
                    <a:pt x="831264" y="86226"/>
                  </a:lnTo>
                  <a:lnTo>
                    <a:pt x="781898" y="84703"/>
                  </a:lnTo>
                  <a:lnTo>
                    <a:pt x="732524" y="84108"/>
                  </a:lnTo>
                  <a:lnTo>
                    <a:pt x="683156" y="84440"/>
                  </a:lnTo>
                  <a:lnTo>
                    <a:pt x="633807" y="85699"/>
                  </a:lnTo>
                  <a:lnTo>
                    <a:pt x="584491" y="87885"/>
                  </a:lnTo>
                  <a:lnTo>
                    <a:pt x="535220" y="90997"/>
                  </a:lnTo>
                  <a:lnTo>
                    <a:pt x="486008" y="95034"/>
                  </a:lnTo>
                  <a:lnTo>
                    <a:pt x="436867" y="99997"/>
                  </a:lnTo>
                  <a:lnTo>
                    <a:pt x="387811" y="105884"/>
                  </a:lnTo>
                  <a:lnTo>
                    <a:pt x="338854" y="112696"/>
                  </a:lnTo>
                  <a:lnTo>
                    <a:pt x="290007" y="120432"/>
                  </a:lnTo>
                  <a:lnTo>
                    <a:pt x="241285" y="129091"/>
                  </a:lnTo>
                  <a:lnTo>
                    <a:pt x="192700" y="138673"/>
                  </a:lnTo>
                  <a:lnTo>
                    <a:pt x="144266" y="149177"/>
                  </a:lnTo>
                  <a:lnTo>
                    <a:pt x="95996" y="160603"/>
                  </a:lnTo>
                  <a:lnTo>
                    <a:pt x="47903" y="172951"/>
                  </a:lnTo>
                  <a:lnTo>
                    <a:pt x="0" y="186220"/>
                  </a:lnTo>
                  <a:lnTo>
                    <a:pt x="61163" y="399313"/>
                  </a:lnTo>
                  <a:lnTo>
                    <a:pt x="110102" y="385813"/>
                  </a:lnTo>
                  <a:lnTo>
                    <a:pt x="159257" y="373363"/>
                  </a:lnTo>
                  <a:lnTo>
                    <a:pt x="208611" y="361962"/>
                  </a:lnTo>
                  <a:lnTo>
                    <a:pt x="258147" y="351612"/>
                  </a:lnTo>
                  <a:lnTo>
                    <a:pt x="307849" y="342314"/>
                  </a:lnTo>
                  <a:lnTo>
                    <a:pt x="357699" y="334067"/>
                  </a:lnTo>
                  <a:lnTo>
                    <a:pt x="407682" y="326873"/>
                  </a:lnTo>
                  <a:lnTo>
                    <a:pt x="457780" y="320731"/>
                  </a:lnTo>
                  <a:lnTo>
                    <a:pt x="507977" y="315644"/>
                  </a:lnTo>
                  <a:lnTo>
                    <a:pt x="558256" y="311611"/>
                  </a:lnTo>
                  <a:lnTo>
                    <a:pt x="608600" y="308633"/>
                  </a:lnTo>
                  <a:lnTo>
                    <a:pt x="658993" y="306710"/>
                  </a:lnTo>
                  <a:lnTo>
                    <a:pt x="709418" y="305844"/>
                  </a:lnTo>
                  <a:lnTo>
                    <a:pt x="759857" y="306035"/>
                  </a:lnTo>
                  <a:lnTo>
                    <a:pt x="810296" y="307284"/>
                  </a:lnTo>
                  <a:lnTo>
                    <a:pt x="860716" y="309590"/>
                  </a:lnTo>
                  <a:lnTo>
                    <a:pt x="911101" y="312956"/>
                  </a:lnTo>
                  <a:lnTo>
                    <a:pt x="961435" y="317381"/>
                  </a:lnTo>
                  <a:lnTo>
                    <a:pt x="1011700" y="322866"/>
                  </a:lnTo>
                  <a:lnTo>
                    <a:pt x="1061881" y="329412"/>
                  </a:lnTo>
                  <a:lnTo>
                    <a:pt x="1111959" y="337020"/>
                  </a:lnTo>
                  <a:lnTo>
                    <a:pt x="1161919" y="345689"/>
                  </a:lnTo>
                  <a:lnTo>
                    <a:pt x="1211745" y="355422"/>
                  </a:lnTo>
                  <a:lnTo>
                    <a:pt x="1171067" y="497166"/>
                  </a:lnTo>
                  <a:lnTo>
                    <a:pt x="1420469" y="292760"/>
                  </a:lnTo>
                  <a:lnTo>
                    <a:pt x="1313776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754008" y="1183821"/>
              <a:ext cx="1420495" cy="497205"/>
            </a:xfrm>
            <a:custGeom>
              <a:avLst/>
              <a:gdLst/>
              <a:ahLst/>
              <a:cxnLst/>
              <a:rect l="l" t="t" r="r" b="b"/>
              <a:pathLst>
                <a:path w="1420495" h="497205">
                  <a:moveTo>
                    <a:pt x="0" y="186220"/>
                  </a:moveTo>
                  <a:lnTo>
                    <a:pt x="47903" y="172951"/>
                  </a:lnTo>
                  <a:lnTo>
                    <a:pt x="95996" y="160603"/>
                  </a:lnTo>
                  <a:lnTo>
                    <a:pt x="144266" y="149177"/>
                  </a:lnTo>
                  <a:lnTo>
                    <a:pt x="192700" y="138673"/>
                  </a:lnTo>
                  <a:lnTo>
                    <a:pt x="241285" y="129091"/>
                  </a:lnTo>
                  <a:lnTo>
                    <a:pt x="290007" y="120432"/>
                  </a:lnTo>
                  <a:lnTo>
                    <a:pt x="338854" y="112696"/>
                  </a:lnTo>
                  <a:lnTo>
                    <a:pt x="387811" y="105884"/>
                  </a:lnTo>
                  <a:lnTo>
                    <a:pt x="436867" y="99997"/>
                  </a:lnTo>
                  <a:lnTo>
                    <a:pt x="486008" y="95034"/>
                  </a:lnTo>
                  <a:lnTo>
                    <a:pt x="535220" y="90997"/>
                  </a:lnTo>
                  <a:lnTo>
                    <a:pt x="584491" y="87885"/>
                  </a:lnTo>
                  <a:lnTo>
                    <a:pt x="633807" y="85699"/>
                  </a:lnTo>
                  <a:lnTo>
                    <a:pt x="683156" y="84440"/>
                  </a:lnTo>
                  <a:lnTo>
                    <a:pt x="732524" y="84108"/>
                  </a:lnTo>
                  <a:lnTo>
                    <a:pt x="781898" y="84703"/>
                  </a:lnTo>
                  <a:lnTo>
                    <a:pt x="831264" y="86226"/>
                  </a:lnTo>
                  <a:lnTo>
                    <a:pt x="880611" y="88678"/>
                  </a:lnTo>
                  <a:lnTo>
                    <a:pt x="929924" y="92059"/>
                  </a:lnTo>
                  <a:lnTo>
                    <a:pt x="979190" y="96369"/>
                  </a:lnTo>
                  <a:lnTo>
                    <a:pt x="1028397" y="101608"/>
                  </a:lnTo>
                  <a:lnTo>
                    <a:pt x="1077530" y="107778"/>
                  </a:lnTo>
                  <a:lnTo>
                    <a:pt x="1126578" y="114879"/>
                  </a:lnTo>
                  <a:lnTo>
                    <a:pt x="1175526" y="122911"/>
                  </a:lnTo>
                  <a:lnTo>
                    <a:pt x="1224362" y="131874"/>
                  </a:lnTo>
                  <a:lnTo>
                    <a:pt x="1273073" y="141770"/>
                  </a:lnTo>
                  <a:lnTo>
                    <a:pt x="1313776" y="0"/>
                  </a:lnTo>
                  <a:lnTo>
                    <a:pt x="1420469" y="292760"/>
                  </a:lnTo>
                  <a:lnTo>
                    <a:pt x="1171067" y="497166"/>
                  </a:lnTo>
                  <a:lnTo>
                    <a:pt x="1211745" y="355422"/>
                  </a:lnTo>
                  <a:lnTo>
                    <a:pt x="1161919" y="345689"/>
                  </a:lnTo>
                  <a:lnTo>
                    <a:pt x="1111959" y="337020"/>
                  </a:lnTo>
                  <a:lnTo>
                    <a:pt x="1061881" y="329412"/>
                  </a:lnTo>
                  <a:lnTo>
                    <a:pt x="1011700" y="322866"/>
                  </a:lnTo>
                  <a:lnTo>
                    <a:pt x="961435" y="317381"/>
                  </a:lnTo>
                  <a:lnTo>
                    <a:pt x="911101" y="312956"/>
                  </a:lnTo>
                  <a:lnTo>
                    <a:pt x="860716" y="309590"/>
                  </a:lnTo>
                  <a:lnTo>
                    <a:pt x="810296" y="307284"/>
                  </a:lnTo>
                  <a:lnTo>
                    <a:pt x="759857" y="306035"/>
                  </a:lnTo>
                  <a:lnTo>
                    <a:pt x="709418" y="305844"/>
                  </a:lnTo>
                  <a:lnTo>
                    <a:pt x="658993" y="306710"/>
                  </a:lnTo>
                  <a:lnTo>
                    <a:pt x="608600" y="308633"/>
                  </a:lnTo>
                  <a:lnTo>
                    <a:pt x="558256" y="311611"/>
                  </a:lnTo>
                  <a:lnTo>
                    <a:pt x="507977" y="315644"/>
                  </a:lnTo>
                  <a:lnTo>
                    <a:pt x="457780" y="320731"/>
                  </a:lnTo>
                  <a:lnTo>
                    <a:pt x="407682" y="326873"/>
                  </a:lnTo>
                  <a:lnTo>
                    <a:pt x="357699" y="334067"/>
                  </a:lnTo>
                  <a:lnTo>
                    <a:pt x="307849" y="342314"/>
                  </a:lnTo>
                  <a:lnTo>
                    <a:pt x="258147" y="351612"/>
                  </a:lnTo>
                  <a:lnTo>
                    <a:pt x="208611" y="361962"/>
                  </a:lnTo>
                  <a:lnTo>
                    <a:pt x="159257" y="373363"/>
                  </a:lnTo>
                  <a:lnTo>
                    <a:pt x="110102" y="385813"/>
                  </a:lnTo>
                  <a:lnTo>
                    <a:pt x="61163" y="399313"/>
                  </a:lnTo>
                  <a:lnTo>
                    <a:pt x="0" y="186220"/>
                  </a:lnTo>
                  <a:close/>
                </a:path>
              </a:pathLst>
            </a:custGeom>
            <a:ln w="127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8527" y="1148588"/>
            <a:ext cx="2200910" cy="86614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</a:pPr>
            <a:r>
              <a:rPr dirty="0" sz="2900" b="1">
                <a:solidFill>
                  <a:srgbClr val="000000"/>
                </a:solidFill>
                <a:latin typeface="Arial"/>
                <a:cs typeface="Arial"/>
              </a:rPr>
              <a:t>Share</a:t>
            </a:r>
            <a:r>
              <a:rPr dirty="0" sz="2900" spc="-4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900" spc="-25" b="1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dirty="0" sz="2900" spc="-10" b="1">
                <a:solidFill>
                  <a:srgbClr val="000000"/>
                </a:solidFill>
                <a:latin typeface="Arial"/>
                <a:cs typeface="Arial"/>
              </a:rPr>
              <a:t>Disseminate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8527" y="1958746"/>
            <a:ext cx="2081530" cy="1410970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05"/>
              </a:spcBef>
              <a:buChar char="•"/>
              <a:tabLst>
                <a:tab pos="299085" algn="l"/>
              </a:tabLst>
            </a:pPr>
            <a:r>
              <a:rPr dirty="0" sz="1600">
                <a:latin typeface="Arial"/>
                <a:cs typeface="Arial"/>
              </a:rPr>
              <a:t>Data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sharing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Char char="•"/>
              <a:tabLst>
                <a:tab pos="299085" algn="l"/>
              </a:tabLst>
            </a:pPr>
            <a:r>
              <a:rPr dirty="0" sz="1600">
                <a:latin typeface="Arial"/>
                <a:cs typeface="Arial"/>
              </a:rPr>
              <a:t>Open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access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dirty="0" sz="1600" spc="-20">
                <a:latin typeface="Arial"/>
                <a:cs typeface="Arial"/>
              </a:rPr>
              <a:t>DUAs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Char char="•"/>
              <a:tabLst>
                <a:tab pos="299085" algn="l"/>
              </a:tabLst>
            </a:pPr>
            <a:r>
              <a:rPr dirty="0" sz="1600">
                <a:latin typeface="Arial"/>
                <a:cs typeface="Arial"/>
              </a:rPr>
              <a:t>Intellectual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property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18432" y="3344062"/>
            <a:ext cx="3756660" cy="2034539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1600" spc="-20" i="1">
                <a:latin typeface="Arial"/>
                <a:cs typeface="Arial"/>
              </a:rPr>
              <a:t>FAU</a:t>
            </a:r>
            <a:r>
              <a:rPr dirty="0" sz="1600" spc="-4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DOR</a:t>
            </a:r>
            <a:r>
              <a:rPr dirty="0" sz="1600" spc="-2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Policy</a:t>
            </a:r>
            <a:r>
              <a:rPr dirty="0" sz="1600" spc="-6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10.1.6</a:t>
            </a:r>
            <a:r>
              <a:rPr dirty="0" sz="1600" spc="-1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1019"/>
              </a:spcBef>
            </a:pPr>
            <a:r>
              <a:rPr dirty="0" sz="1600">
                <a:latin typeface="Arial"/>
                <a:cs typeface="Arial"/>
              </a:rPr>
              <a:t>Details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how,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when,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by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whom </a:t>
            </a:r>
            <a:r>
              <a:rPr dirty="0" sz="1600">
                <a:latin typeface="Arial"/>
                <a:cs typeface="Arial"/>
              </a:rPr>
              <a:t>data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will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shared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with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other</a:t>
            </a:r>
            <a:r>
              <a:rPr dirty="0" sz="1600" spc="50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researchers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generalizable </a:t>
            </a:r>
            <a:r>
              <a:rPr dirty="0" sz="1600">
                <a:latin typeface="Arial"/>
                <a:cs typeface="Arial"/>
              </a:rPr>
              <a:t>knowledge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should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detailed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research </a:t>
            </a:r>
            <a:r>
              <a:rPr dirty="0" sz="1600">
                <a:latin typeface="Arial"/>
                <a:cs typeface="Arial"/>
              </a:rPr>
              <a:t>plans,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including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but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not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limited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to </a:t>
            </a:r>
            <a:r>
              <a:rPr dirty="0" sz="1600">
                <a:latin typeface="Arial"/>
                <a:cs typeface="Arial"/>
              </a:rPr>
              <a:t>protocols,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data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sharing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plans,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consent </a:t>
            </a:r>
            <a:r>
              <a:rPr dirty="0" sz="1600">
                <a:latin typeface="Arial"/>
                <a:cs typeface="Arial"/>
              </a:rPr>
              <a:t>documents,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data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use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agreements.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469990" y="1471316"/>
            <a:ext cx="728345" cy="424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85725" marR="5080" indent="-73660">
              <a:lnSpc>
                <a:spcPts val="1450"/>
              </a:lnSpc>
              <a:spcBef>
                <a:spcPts val="340"/>
              </a:spcBef>
            </a:pPr>
            <a:r>
              <a:rPr dirty="0" sz="1400">
                <a:latin typeface="Arial"/>
                <a:cs typeface="Arial"/>
              </a:rPr>
              <a:t>Plan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0304800" y="2079232"/>
            <a:ext cx="930910" cy="1264920"/>
            <a:chOff x="10304800" y="2079232"/>
            <a:chExt cx="930910" cy="1264920"/>
          </a:xfrm>
        </p:grpSpPr>
        <p:sp>
          <p:nvSpPr>
            <p:cNvPr id="8" name="object 8" descr=""/>
            <p:cNvSpPr/>
            <p:nvPr/>
          </p:nvSpPr>
          <p:spPr>
            <a:xfrm>
              <a:off x="10311149" y="2085582"/>
              <a:ext cx="918210" cy="1252220"/>
            </a:xfrm>
            <a:custGeom>
              <a:avLst/>
              <a:gdLst/>
              <a:ahLst/>
              <a:cxnLst/>
              <a:rect l="l" t="t" r="r" b="b"/>
              <a:pathLst>
                <a:path w="918209" h="1252220">
                  <a:moveTo>
                    <a:pt x="161175" y="0"/>
                  </a:moveTo>
                  <a:lnTo>
                    <a:pt x="0" y="153441"/>
                  </a:lnTo>
                  <a:lnTo>
                    <a:pt x="34433" y="190374"/>
                  </a:lnTo>
                  <a:lnTo>
                    <a:pt x="68050" y="227977"/>
                  </a:lnTo>
                  <a:lnTo>
                    <a:pt x="100842" y="266236"/>
                  </a:lnTo>
                  <a:lnTo>
                    <a:pt x="132801" y="305137"/>
                  </a:lnTo>
                  <a:lnTo>
                    <a:pt x="163918" y="344666"/>
                  </a:lnTo>
                  <a:lnTo>
                    <a:pt x="194186" y="384809"/>
                  </a:lnTo>
                  <a:lnTo>
                    <a:pt x="223595" y="425551"/>
                  </a:lnTo>
                  <a:lnTo>
                    <a:pt x="252138" y="466878"/>
                  </a:lnTo>
                  <a:lnTo>
                    <a:pt x="279807" y="508777"/>
                  </a:lnTo>
                  <a:lnTo>
                    <a:pt x="306593" y="551233"/>
                  </a:lnTo>
                  <a:lnTo>
                    <a:pt x="332487" y="594233"/>
                  </a:lnTo>
                  <a:lnTo>
                    <a:pt x="357482" y="637761"/>
                  </a:lnTo>
                  <a:lnTo>
                    <a:pt x="381569" y="681804"/>
                  </a:lnTo>
                  <a:lnTo>
                    <a:pt x="404740" y="726347"/>
                  </a:lnTo>
                  <a:lnTo>
                    <a:pt x="426987" y="771378"/>
                  </a:lnTo>
                  <a:lnTo>
                    <a:pt x="448300" y="816881"/>
                  </a:lnTo>
                  <a:lnTo>
                    <a:pt x="468673" y="862842"/>
                  </a:lnTo>
                  <a:lnTo>
                    <a:pt x="488097" y="909248"/>
                  </a:lnTo>
                  <a:lnTo>
                    <a:pt x="506563" y="956084"/>
                  </a:lnTo>
                  <a:lnTo>
                    <a:pt x="524063" y="1003336"/>
                  </a:lnTo>
                  <a:lnTo>
                    <a:pt x="540589" y="1050990"/>
                  </a:lnTo>
                  <a:lnTo>
                    <a:pt x="556133" y="1099032"/>
                  </a:lnTo>
                  <a:lnTo>
                    <a:pt x="411899" y="1132217"/>
                  </a:lnTo>
                  <a:lnTo>
                    <a:pt x="712660" y="1251762"/>
                  </a:lnTo>
                  <a:lnTo>
                    <a:pt x="917829" y="1015796"/>
                  </a:lnTo>
                  <a:lnTo>
                    <a:pt x="773569" y="1048994"/>
                  </a:lnTo>
                  <a:lnTo>
                    <a:pt x="758138" y="1000100"/>
                  </a:lnTo>
                  <a:lnTo>
                    <a:pt x="741776" y="951566"/>
                  </a:lnTo>
                  <a:lnTo>
                    <a:pt x="724492" y="903405"/>
                  </a:lnTo>
                  <a:lnTo>
                    <a:pt x="706292" y="855628"/>
                  </a:lnTo>
                  <a:lnTo>
                    <a:pt x="687184" y="808249"/>
                  </a:lnTo>
                  <a:lnTo>
                    <a:pt x="667174" y="761279"/>
                  </a:lnTo>
                  <a:lnTo>
                    <a:pt x="646271" y="714731"/>
                  </a:lnTo>
                  <a:lnTo>
                    <a:pt x="624481" y="668617"/>
                  </a:lnTo>
                  <a:lnTo>
                    <a:pt x="601811" y="622950"/>
                  </a:lnTo>
                  <a:lnTo>
                    <a:pt x="578270" y="577742"/>
                  </a:lnTo>
                  <a:lnTo>
                    <a:pt x="553863" y="533006"/>
                  </a:lnTo>
                  <a:lnTo>
                    <a:pt x="528599" y="488754"/>
                  </a:lnTo>
                  <a:lnTo>
                    <a:pt x="502484" y="444999"/>
                  </a:lnTo>
                  <a:lnTo>
                    <a:pt x="475527" y="401752"/>
                  </a:lnTo>
                  <a:lnTo>
                    <a:pt x="447733" y="359026"/>
                  </a:lnTo>
                  <a:lnTo>
                    <a:pt x="419111" y="316834"/>
                  </a:lnTo>
                  <a:lnTo>
                    <a:pt x="389668" y="275189"/>
                  </a:lnTo>
                  <a:lnTo>
                    <a:pt x="359410" y="234101"/>
                  </a:lnTo>
                  <a:lnTo>
                    <a:pt x="328346" y="193585"/>
                  </a:lnTo>
                  <a:lnTo>
                    <a:pt x="296482" y="153651"/>
                  </a:lnTo>
                  <a:lnTo>
                    <a:pt x="263826" y="114314"/>
                  </a:lnTo>
                  <a:lnTo>
                    <a:pt x="230384" y="75584"/>
                  </a:lnTo>
                  <a:lnTo>
                    <a:pt x="196165" y="37476"/>
                  </a:lnTo>
                  <a:lnTo>
                    <a:pt x="16117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311150" y="2085582"/>
              <a:ext cx="918210" cy="1252220"/>
            </a:xfrm>
            <a:custGeom>
              <a:avLst/>
              <a:gdLst/>
              <a:ahLst/>
              <a:cxnLst/>
              <a:rect l="l" t="t" r="r" b="b"/>
              <a:pathLst>
                <a:path w="918209" h="1252220">
                  <a:moveTo>
                    <a:pt x="161175" y="0"/>
                  </a:moveTo>
                  <a:lnTo>
                    <a:pt x="196165" y="37476"/>
                  </a:lnTo>
                  <a:lnTo>
                    <a:pt x="230384" y="75584"/>
                  </a:lnTo>
                  <a:lnTo>
                    <a:pt x="263826" y="114314"/>
                  </a:lnTo>
                  <a:lnTo>
                    <a:pt x="296482" y="153651"/>
                  </a:lnTo>
                  <a:lnTo>
                    <a:pt x="328346" y="193585"/>
                  </a:lnTo>
                  <a:lnTo>
                    <a:pt x="359410" y="234101"/>
                  </a:lnTo>
                  <a:lnTo>
                    <a:pt x="389668" y="275189"/>
                  </a:lnTo>
                  <a:lnTo>
                    <a:pt x="419111" y="316834"/>
                  </a:lnTo>
                  <a:lnTo>
                    <a:pt x="447733" y="359026"/>
                  </a:lnTo>
                  <a:lnTo>
                    <a:pt x="475527" y="401752"/>
                  </a:lnTo>
                  <a:lnTo>
                    <a:pt x="502484" y="444999"/>
                  </a:lnTo>
                  <a:lnTo>
                    <a:pt x="528599" y="488754"/>
                  </a:lnTo>
                  <a:lnTo>
                    <a:pt x="553863" y="533006"/>
                  </a:lnTo>
                  <a:lnTo>
                    <a:pt x="578270" y="577742"/>
                  </a:lnTo>
                  <a:lnTo>
                    <a:pt x="601811" y="622950"/>
                  </a:lnTo>
                  <a:lnTo>
                    <a:pt x="624481" y="668617"/>
                  </a:lnTo>
                  <a:lnTo>
                    <a:pt x="646271" y="714731"/>
                  </a:lnTo>
                  <a:lnTo>
                    <a:pt x="667174" y="761279"/>
                  </a:lnTo>
                  <a:lnTo>
                    <a:pt x="687184" y="808249"/>
                  </a:lnTo>
                  <a:lnTo>
                    <a:pt x="706292" y="855628"/>
                  </a:lnTo>
                  <a:lnTo>
                    <a:pt x="724492" y="903405"/>
                  </a:lnTo>
                  <a:lnTo>
                    <a:pt x="741776" y="951566"/>
                  </a:lnTo>
                  <a:lnTo>
                    <a:pt x="758138" y="1000100"/>
                  </a:lnTo>
                  <a:lnTo>
                    <a:pt x="773569" y="1048994"/>
                  </a:lnTo>
                  <a:lnTo>
                    <a:pt x="917829" y="1015796"/>
                  </a:lnTo>
                  <a:lnTo>
                    <a:pt x="712660" y="1251762"/>
                  </a:lnTo>
                  <a:lnTo>
                    <a:pt x="411899" y="1132217"/>
                  </a:lnTo>
                  <a:lnTo>
                    <a:pt x="556133" y="1099032"/>
                  </a:lnTo>
                  <a:lnTo>
                    <a:pt x="540589" y="1050990"/>
                  </a:lnTo>
                  <a:lnTo>
                    <a:pt x="524063" y="1003336"/>
                  </a:lnTo>
                  <a:lnTo>
                    <a:pt x="506563" y="956084"/>
                  </a:lnTo>
                  <a:lnTo>
                    <a:pt x="488097" y="909248"/>
                  </a:lnTo>
                  <a:lnTo>
                    <a:pt x="468673" y="862842"/>
                  </a:lnTo>
                  <a:lnTo>
                    <a:pt x="448300" y="816881"/>
                  </a:lnTo>
                  <a:lnTo>
                    <a:pt x="426987" y="771378"/>
                  </a:lnTo>
                  <a:lnTo>
                    <a:pt x="404740" y="726347"/>
                  </a:lnTo>
                  <a:lnTo>
                    <a:pt x="381569" y="681804"/>
                  </a:lnTo>
                  <a:lnTo>
                    <a:pt x="357482" y="637761"/>
                  </a:lnTo>
                  <a:lnTo>
                    <a:pt x="332487" y="594233"/>
                  </a:lnTo>
                  <a:lnTo>
                    <a:pt x="306593" y="551233"/>
                  </a:lnTo>
                  <a:lnTo>
                    <a:pt x="279807" y="508777"/>
                  </a:lnTo>
                  <a:lnTo>
                    <a:pt x="252138" y="466878"/>
                  </a:lnTo>
                  <a:lnTo>
                    <a:pt x="223595" y="425551"/>
                  </a:lnTo>
                  <a:lnTo>
                    <a:pt x="194186" y="384809"/>
                  </a:lnTo>
                  <a:lnTo>
                    <a:pt x="163918" y="344666"/>
                  </a:lnTo>
                  <a:lnTo>
                    <a:pt x="132801" y="305137"/>
                  </a:lnTo>
                  <a:lnTo>
                    <a:pt x="100842" y="266236"/>
                  </a:lnTo>
                  <a:lnTo>
                    <a:pt x="68050" y="227977"/>
                  </a:lnTo>
                  <a:lnTo>
                    <a:pt x="34433" y="190374"/>
                  </a:lnTo>
                  <a:lnTo>
                    <a:pt x="0" y="153441"/>
                  </a:lnTo>
                  <a:lnTo>
                    <a:pt x="161175" y="0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0647512" y="3674503"/>
            <a:ext cx="915669" cy="424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90500" marR="5080" indent="-178435">
              <a:lnSpc>
                <a:spcPts val="1450"/>
              </a:lnSpc>
              <a:spcBef>
                <a:spcPts val="340"/>
              </a:spcBef>
            </a:pPr>
            <a:r>
              <a:rPr dirty="0" sz="1400">
                <a:latin typeface="Arial"/>
                <a:cs typeface="Arial"/>
              </a:rPr>
              <a:t>Collect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0">
                <a:latin typeface="Arial"/>
                <a:cs typeface="Arial"/>
              </a:rPr>
              <a:t>Create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0319372" y="4438807"/>
            <a:ext cx="819785" cy="1254125"/>
            <a:chOff x="10319372" y="4438807"/>
            <a:chExt cx="819785" cy="1254125"/>
          </a:xfrm>
        </p:grpSpPr>
        <p:sp>
          <p:nvSpPr>
            <p:cNvPr id="12" name="object 12" descr=""/>
            <p:cNvSpPr/>
            <p:nvPr/>
          </p:nvSpPr>
          <p:spPr>
            <a:xfrm>
              <a:off x="10325722" y="4445158"/>
              <a:ext cx="807085" cy="1241425"/>
            </a:xfrm>
            <a:custGeom>
              <a:avLst/>
              <a:gdLst/>
              <a:ahLst/>
              <a:cxnLst/>
              <a:rect l="l" t="t" r="r" b="b"/>
              <a:pathLst>
                <a:path w="807084" h="1241425">
                  <a:moveTo>
                    <a:pt x="589648" y="0"/>
                  </a:moveTo>
                  <a:lnTo>
                    <a:pt x="577811" y="49086"/>
                  </a:lnTo>
                  <a:lnTo>
                    <a:pt x="564965" y="97860"/>
                  </a:lnTo>
                  <a:lnTo>
                    <a:pt x="551117" y="146308"/>
                  </a:lnTo>
                  <a:lnTo>
                    <a:pt x="536274" y="194414"/>
                  </a:lnTo>
                  <a:lnTo>
                    <a:pt x="520443" y="242164"/>
                  </a:lnTo>
                  <a:lnTo>
                    <a:pt x="503632" y="289544"/>
                  </a:lnTo>
                  <a:lnTo>
                    <a:pt x="485847" y="336538"/>
                  </a:lnTo>
                  <a:lnTo>
                    <a:pt x="467096" y="383132"/>
                  </a:lnTo>
                  <a:lnTo>
                    <a:pt x="447387" y="429311"/>
                  </a:lnTo>
                  <a:lnTo>
                    <a:pt x="426726" y="475061"/>
                  </a:lnTo>
                  <a:lnTo>
                    <a:pt x="405120" y="520366"/>
                  </a:lnTo>
                  <a:lnTo>
                    <a:pt x="382577" y="565213"/>
                  </a:lnTo>
                  <a:lnTo>
                    <a:pt x="359104" y="609585"/>
                  </a:lnTo>
                  <a:lnTo>
                    <a:pt x="334708" y="653470"/>
                  </a:lnTo>
                  <a:lnTo>
                    <a:pt x="309397" y="696851"/>
                  </a:lnTo>
                  <a:lnTo>
                    <a:pt x="283177" y="739715"/>
                  </a:lnTo>
                  <a:lnTo>
                    <a:pt x="256057" y="782046"/>
                  </a:lnTo>
                  <a:lnTo>
                    <a:pt x="228042" y="823831"/>
                  </a:lnTo>
                  <a:lnTo>
                    <a:pt x="199140" y="865053"/>
                  </a:lnTo>
                  <a:lnTo>
                    <a:pt x="169359" y="905699"/>
                  </a:lnTo>
                  <a:lnTo>
                    <a:pt x="138706" y="945753"/>
                  </a:lnTo>
                  <a:lnTo>
                    <a:pt x="107187" y="985202"/>
                  </a:lnTo>
                  <a:lnTo>
                    <a:pt x="0" y="883158"/>
                  </a:lnTo>
                  <a:lnTo>
                    <a:pt x="66014" y="1199997"/>
                  </a:lnTo>
                  <a:lnTo>
                    <a:pt x="375996" y="1241120"/>
                  </a:lnTo>
                  <a:lnTo>
                    <a:pt x="268795" y="1139050"/>
                  </a:lnTo>
                  <a:lnTo>
                    <a:pt x="301085" y="1099225"/>
                  </a:lnTo>
                  <a:lnTo>
                    <a:pt x="332562" y="1058822"/>
                  </a:lnTo>
                  <a:lnTo>
                    <a:pt x="363220" y="1017855"/>
                  </a:lnTo>
                  <a:lnTo>
                    <a:pt x="393053" y="976335"/>
                  </a:lnTo>
                  <a:lnTo>
                    <a:pt x="422053" y="934277"/>
                  </a:lnTo>
                  <a:lnTo>
                    <a:pt x="450215" y="891692"/>
                  </a:lnTo>
                  <a:lnTo>
                    <a:pt x="477532" y="848595"/>
                  </a:lnTo>
                  <a:lnTo>
                    <a:pt x="503998" y="804997"/>
                  </a:lnTo>
                  <a:lnTo>
                    <a:pt x="529607" y="760911"/>
                  </a:lnTo>
                  <a:lnTo>
                    <a:pt x="554351" y="716351"/>
                  </a:lnTo>
                  <a:lnTo>
                    <a:pt x="578226" y="671329"/>
                  </a:lnTo>
                  <a:lnTo>
                    <a:pt x="601224" y="625859"/>
                  </a:lnTo>
                  <a:lnTo>
                    <a:pt x="623339" y="579952"/>
                  </a:lnTo>
                  <a:lnTo>
                    <a:pt x="644565" y="533623"/>
                  </a:lnTo>
                  <a:lnTo>
                    <a:pt x="664895" y="486883"/>
                  </a:lnTo>
                  <a:lnTo>
                    <a:pt x="684323" y="439746"/>
                  </a:lnTo>
                  <a:lnTo>
                    <a:pt x="702843" y="392225"/>
                  </a:lnTo>
                  <a:lnTo>
                    <a:pt x="720448" y="344333"/>
                  </a:lnTo>
                  <a:lnTo>
                    <a:pt x="737132" y="296081"/>
                  </a:lnTo>
                  <a:lnTo>
                    <a:pt x="752888" y="247485"/>
                  </a:lnTo>
                  <a:lnTo>
                    <a:pt x="767711" y="198555"/>
                  </a:lnTo>
                  <a:lnTo>
                    <a:pt x="781594" y="149305"/>
                  </a:lnTo>
                  <a:lnTo>
                    <a:pt x="794530" y="99749"/>
                  </a:lnTo>
                  <a:lnTo>
                    <a:pt x="806513" y="49898"/>
                  </a:lnTo>
                  <a:lnTo>
                    <a:pt x="58964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325722" y="4445157"/>
              <a:ext cx="807085" cy="1241425"/>
            </a:xfrm>
            <a:custGeom>
              <a:avLst/>
              <a:gdLst/>
              <a:ahLst/>
              <a:cxnLst/>
              <a:rect l="l" t="t" r="r" b="b"/>
              <a:pathLst>
                <a:path w="807084" h="1241425">
                  <a:moveTo>
                    <a:pt x="806513" y="49898"/>
                  </a:moveTo>
                  <a:lnTo>
                    <a:pt x="794530" y="99749"/>
                  </a:lnTo>
                  <a:lnTo>
                    <a:pt x="781594" y="149305"/>
                  </a:lnTo>
                  <a:lnTo>
                    <a:pt x="767711" y="198555"/>
                  </a:lnTo>
                  <a:lnTo>
                    <a:pt x="752888" y="247485"/>
                  </a:lnTo>
                  <a:lnTo>
                    <a:pt x="737132" y="296081"/>
                  </a:lnTo>
                  <a:lnTo>
                    <a:pt x="720448" y="344333"/>
                  </a:lnTo>
                  <a:lnTo>
                    <a:pt x="702843" y="392225"/>
                  </a:lnTo>
                  <a:lnTo>
                    <a:pt x="684323" y="439746"/>
                  </a:lnTo>
                  <a:lnTo>
                    <a:pt x="664895" y="486883"/>
                  </a:lnTo>
                  <a:lnTo>
                    <a:pt x="644565" y="533623"/>
                  </a:lnTo>
                  <a:lnTo>
                    <a:pt x="623339" y="579952"/>
                  </a:lnTo>
                  <a:lnTo>
                    <a:pt x="601224" y="625859"/>
                  </a:lnTo>
                  <a:lnTo>
                    <a:pt x="578226" y="671329"/>
                  </a:lnTo>
                  <a:lnTo>
                    <a:pt x="554351" y="716351"/>
                  </a:lnTo>
                  <a:lnTo>
                    <a:pt x="529607" y="760911"/>
                  </a:lnTo>
                  <a:lnTo>
                    <a:pt x="503998" y="804997"/>
                  </a:lnTo>
                  <a:lnTo>
                    <a:pt x="477532" y="848595"/>
                  </a:lnTo>
                  <a:lnTo>
                    <a:pt x="450215" y="891692"/>
                  </a:lnTo>
                  <a:lnTo>
                    <a:pt x="422053" y="934277"/>
                  </a:lnTo>
                  <a:lnTo>
                    <a:pt x="393053" y="976335"/>
                  </a:lnTo>
                  <a:lnTo>
                    <a:pt x="363220" y="1017855"/>
                  </a:lnTo>
                  <a:lnTo>
                    <a:pt x="332562" y="1058822"/>
                  </a:lnTo>
                  <a:lnTo>
                    <a:pt x="301085" y="1099225"/>
                  </a:lnTo>
                  <a:lnTo>
                    <a:pt x="268795" y="1139050"/>
                  </a:lnTo>
                  <a:lnTo>
                    <a:pt x="375996" y="1241120"/>
                  </a:lnTo>
                  <a:lnTo>
                    <a:pt x="66014" y="1199997"/>
                  </a:lnTo>
                  <a:lnTo>
                    <a:pt x="0" y="883158"/>
                  </a:lnTo>
                  <a:lnTo>
                    <a:pt x="107187" y="985202"/>
                  </a:lnTo>
                  <a:lnTo>
                    <a:pt x="138706" y="945753"/>
                  </a:lnTo>
                  <a:lnTo>
                    <a:pt x="169359" y="905699"/>
                  </a:lnTo>
                  <a:lnTo>
                    <a:pt x="199140" y="865053"/>
                  </a:lnTo>
                  <a:lnTo>
                    <a:pt x="228042" y="823831"/>
                  </a:lnTo>
                  <a:lnTo>
                    <a:pt x="256057" y="782046"/>
                  </a:lnTo>
                  <a:lnTo>
                    <a:pt x="283177" y="739715"/>
                  </a:lnTo>
                  <a:lnTo>
                    <a:pt x="309397" y="696851"/>
                  </a:lnTo>
                  <a:lnTo>
                    <a:pt x="334708" y="653470"/>
                  </a:lnTo>
                  <a:lnTo>
                    <a:pt x="359104" y="609585"/>
                  </a:lnTo>
                  <a:lnTo>
                    <a:pt x="382577" y="565213"/>
                  </a:lnTo>
                  <a:lnTo>
                    <a:pt x="405120" y="520366"/>
                  </a:lnTo>
                  <a:lnTo>
                    <a:pt x="426726" y="475061"/>
                  </a:lnTo>
                  <a:lnTo>
                    <a:pt x="447387" y="429311"/>
                  </a:lnTo>
                  <a:lnTo>
                    <a:pt x="467096" y="383132"/>
                  </a:lnTo>
                  <a:lnTo>
                    <a:pt x="485847" y="336538"/>
                  </a:lnTo>
                  <a:lnTo>
                    <a:pt x="503632" y="289544"/>
                  </a:lnTo>
                  <a:lnTo>
                    <a:pt x="520443" y="242164"/>
                  </a:lnTo>
                  <a:lnTo>
                    <a:pt x="536274" y="194414"/>
                  </a:lnTo>
                  <a:lnTo>
                    <a:pt x="551117" y="146308"/>
                  </a:lnTo>
                  <a:lnTo>
                    <a:pt x="564965" y="97860"/>
                  </a:lnTo>
                  <a:lnTo>
                    <a:pt x="577811" y="49086"/>
                  </a:lnTo>
                  <a:lnTo>
                    <a:pt x="589648" y="0"/>
                  </a:lnTo>
                  <a:lnTo>
                    <a:pt x="806513" y="49898"/>
                  </a:lnTo>
                  <a:close/>
                </a:path>
              </a:pathLst>
            </a:custGeom>
            <a:ln w="12700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7859848" y="6119762"/>
            <a:ext cx="1436370" cy="511809"/>
            <a:chOff x="7859848" y="6119762"/>
            <a:chExt cx="1436370" cy="511809"/>
          </a:xfrm>
        </p:grpSpPr>
        <p:sp>
          <p:nvSpPr>
            <p:cNvPr id="15" name="object 15" descr=""/>
            <p:cNvSpPr/>
            <p:nvPr/>
          </p:nvSpPr>
          <p:spPr>
            <a:xfrm>
              <a:off x="7866198" y="6126112"/>
              <a:ext cx="1423670" cy="499109"/>
            </a:xfrm>
            <a:custGeom>
              <a:avLst/>
              <a:gdLst/>
              <a:ahLst/>
              <a:cxnLst/>
              <a:rect l="l" t="t" r="r" b="b"/>
              <a:pathLst>
                <a:path w="1423670" h="499109">
                  <a:moveTo>
                    <a:pt x="250253" y="0"/>
                  </a:moveTo>
                  <a:lnTo>
                    <a:pt x="0" y="205244"/>
                  </a:lnTo>
                  <a:lnTo>
                    <a:pt x="107099" y="499033"/>
                  </a:lnTo>
                  <a:lnTo>
                    <a:pt x="147916" y="356742"/>
                  </a:lnTo>
                  <a:lnTo>
                    <a:pt x="196724" y="366641"/>
                  </a:lnTo>
                  <a:lnTo>
                    <a:pt x="245656" y="375606"/>
                  </a:lnTo>
                  <a:lnTo>
                    <a:pt x="294701" y="383640"/>
                  </a:lnTo>
                  <a:lnTo>
                    <a:pt x="343844" y="390741"/>
                  </a:lnTo>
                  <a:lnTo>
                    <a:pt x="393074" y="396912"/>
                  </a:lnTo>
                  <a:lnTo>
                    <a:pt x="442376" y="402151"/>
                  </a:lnTo>
                  <a:lnTo>
                    <a:pt x="491738" y="406460"/>
                  </a:lnTo>
                  <a:lnTo>
                    <a:pt x="541146" y="409840"/>
                  </a:lnTo>
                  <a:lnTo>
                    <a:pt x="590588" y="412290"/>
                  </a:lnTo>
                  <a:lnTo>
                    <a:pt x="640050" y="413811"/>
                  </a:lnTo>
                  <a:lnTo>
                    <a:pt x="689519" y="414403"/>
                  </a:lnTo>
                  <a:lnTo>
                    <a:pt x="738981" y="414068"/>
                  </a:lnTo>
                  <a:lnTo>
                    <a:pt x="788425" y="412805"/>
                  </a:lnTo>
                  <a:lnTo>
                    <a:pt x="837836" y="410615"/>
                  </a:lnTo>
                  <a:lnTo>
                    <a:pt x="887202" y="407498"/>
                  </a:lnTo>
                  <a:lnTo>
                    <a:pt x="936509" y="403456"/>
                  </a:lnTo>
                  <a:lnTo>
                    <a:pt x="985745" y="398487"/>
                  </a:lnTo>
                  <a:lnTo>
                    <a:pt x="1034895" y="392593"/>
                  </a:lnTo>
                  <a:lnTo>
                    <a:pt x="1083948" y="385775"/>
                  </a:lnTo>
                  <a:lnTo>
                    <a:pt x="1132889" y="378032"/>
                  </a:lnTo>
                  <a:lnTo>
                    <a:pt x="1181706" y="369365"/>
                  </a:lnTo>
                  <a:lnTo>
                    <a:pt x="1230385" y="359775"/>
                  </a:lnTo>
                  <a:lnTo>
                    <a:pt x="1278914" y="349262"/>
                  </a:lnTo>
                  <a:lnTo>
                    <a:pt x="1327280" y="337827"/>
                  </a:lnTo>
                  <a:lnTo>
                    <a:pt x="1375468" y="325470"/>
                  </a:lnTo>
                  <a:lnTo>
                    <a:pt x="1423466" y="312191"/>
                  </a:lnTo>
                  <a:lnTo>
                    <a:pt x="1362100" y="98285"/>
                  </a:lnTo>
                  <a:lnTo>
                    <a:pt x="1313071" y="111793"/>
                  </a:lnTo>
                  <a:lnTo>
                    <a:pt x="1263826" y="124251"/>
                  </a:lnTo>
                  <a:lnTo>
                    <a:pt x="1214383" y="135658"/>
                  </a:lnTo>
                  <a:lnTo>
                    <a:pt x="1164756" y="146015"/>
                  </a:lnTo>
                  <a:lnTo>
                    <a:pt x="1114965" y="155320"/>
                  </a:lnTo>
                  <a:lnTo>
                    <a:pt x="1065024" y="163573"/>
                  </a:lnTo>
                  <a:lnTo>
                    <a:pt x="1014951" y="170773"/>
                  </a:lnTo>
                  <a:lnTo>
                    <a:pt x="964763" y="176919"/>
                  </a:lnTo>
                  <a:lnTo>
                    <a:pt x="914475" y="182012"/>
                  </a:lnTo>
                  <a:lnTo>
                    <a:pt x="864106" y="186049"/>
                  </a:lnTo>
                  <a:lnTo>
                    <a:pt x="813671" y="189031"/>
                  </a:lnTo>
                  <a:lnTo>
                    <a:pt x="763188" y="190957"/>
                  </a:lnTo>
                  <a:lnTo>
                    <a:pt x="712672" y="191827"/>
                  </a:lnTo>
                  <a:lnTo>
                    <a:pt x="662142" y="191639"/>
                  </a:lnTo>
                  <a:lnTo>
                    <a:pt x="611612" y="190393"/>
                  </a:lnTo>
                  <a:lnTo>
                    <a:pt x="561101" y="188089"/>
                  </a:lnTo>
                  <a:lnTo>
                    <a:pt x="510625" y="184725"/>
                  </a:lnTo>
                  <a:lnTo>
                    <a:pt x="460200" y="180302"/>
                  </a:lnTo>
                  <a:lnTo>
                    <a:pt x="409844" y="174818"/>
                  </a:lnTo>
                  <a:lnTo>
                    <a:pt x="359572" y="168273"/>
                  </a:lnTo>
                  <a:lnTo>
                    <a:pt x="309403" y="160666"/>
                  </a:lnTo>
                  <a:lnTo>
                    <a:pt x="259351" y="151997"/>
                  </a:lnTo>
                  <a:lnTo>
                    <a:pt x="209435" y="142265"/>
                  </a:lnTo>
                  <a:lnTo>
                    <a:pt x="250253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866198" y="6126112"/>
              <a:ext cx="1423670" cy="499109"/>
            </a:xfrm>
            <a:custGeom>
              <a:avLst/>
              <a:gdLst/>
              <a:ahLst/>
              <a:cxnLst/>
              <a:rect l="l" t="t" r="r" b="b"/>
              <a:pathLst>
                <a:path w="1423670" h="499109">
                  <a:moveTo>
                    <a:pt x="1423466" y="312191"/>
                  </a:moveTo>
                  <a:lnTo>
                    <a:pt x="1375468" y="325470"/>
                  </a:lnTo>
                  <a:lnTo>
                    <a:pt x="1327280" y="337827"/>
                  </a:lnTo>
                  <a:lnTo>
                    <a:pt x="1278914" y="349262"/>
                  </a:lnTo>
                  <a:lnTo>
                    <a:pt x="1230385" y="359775"/>
                  </a:lnTo>
                  <a:lnTo>
                    <a:pt x="1181706" y="369365"/>
                  </a:lnTo>
                  <a:lnTo>
                    <a:pt x="1132889" y="378032"/>
                  </a:lnTo>
                  <a:lnTo>
                    <a:pt x="1083948" y="385775"/>
                  </a:lnTo>
                  <a:lnTo>
                    <a:pt x="1034895" y="392593"/>
                  </a:lnTo>
                  <a:lnTo>
                    <a:pt x="985745" y="398487"/>
                  </a:lnTo>
                  <a:lnTo>
                    <a:pt x="936509" y="403456"/>
                  </a:lnTo>
                  <a:lnTo>
                    <a:pt x="887202" y="407498"/>
                  </a:lnTo>
                  <a:lnTo>
                    <a:pt x="837836" y="410615"/>
                  </a:lnTo>
                  <a:lnTo>
                    <a:pt x="788425" y="412805"/>
                  </a:lnTo>
                  <a:lnTo>
                    <a:pt x="738981" y="414068"/>
                  </a:lnTo>
                  <a:lnTo>
                    <a:pt x="689519" y="414403"/>
                  </a:lnTo>
                  <a:lnTo>
                    <a:pt x="640050" y="413811"/>
                  </a:lnTo>
                  <a:lnTo>
                    <a:pt x="590588" y="412290"/>
                  </a:lnTo>
                  <a:lnTo>
                    <a:pt x="541146" y="409840"/>
                  </a:lnTo>
                  <a:lnTo>
                    <a:pt x="491738" y="406460"/>
                  </a:lnTo>
                  <a:lnTo>
                    <a:pt x="442376" y="402151"/>
                  </a:lnTo>
                  <a:lnTo>
                    <a:pt x="393074" y="396912"/>
                  </a:lnTo>
                  <a:lnTo>
                    <a:pt x="343844" y="390741"/>
                  </a:lnTo>
                  <a:lnTo>
                    <a:pt x="294701" y="383640"/>
                  </a:lnTo>
                  <a:lnTo>
                    <a:pt x="245656" y="375606"/>
                  </a:lnTo>
                  <a:lnTo>
                    <a:pt x="196724" y="366641"/>
                  </a:lnTo>
                  <a:lnTo>
                    <a:pt x="147916" y="356742"/>
                  </a:lnTo>
                  <a:lnTo>
                    <a:pt x="107099" y="499033"/>
                  </a:lnTo>
                  <a:lnTo>
                    <a:pt x="0" y="205244"/>
                  </a:lnTo>
                  <a:lnTo>
                    <a:pt x="250253" y="0"/>
                  </a:lnTo>
                  <a:lnTo>
                    <a:pt x="209435" y="142265"/>
                  </a:lnTo>
                  <a:lnTo>
                    <a:pt x="259351" y="151997"/>
                  </a:lnTo>
                  <a:lnTo>
                    <a:pt x="309403" y="160666"/>
                  </a:lnTo>
                  <a:lnTo>
                    <a:pt x="359572" y="168273"/>
                  </a:lnTo>
                  <a:lnTo>
                    <a:pt x="409844" y="174818"/>
                  </a:lnTo>
                  <a:lnTo>
                    <a:pt x="460200" y="180302"/>
                  </a:lnTo>
                  <a:lnTo>
                    <a:pt x="510625" y="184725"/>
                  </a:lnTo>
                  <a:lnTo>
                    <a:pt x="561101" y="188089"/>
                  </a:lnTo>
                  <a:lnTo>
                    <a:pt x="611612" y="190393"/>
                  </a:lnTo>
                  <a:lnTo>
                    <a:pt x="662142" y="191639"/>
                  </a:lnTo>
                  <a:lnTo>
                    <a:pt x="712672" y="191827"/>
                  </a:lnTo>
                  <a:lnTo>
                    <a:pt x="763188" y="190957"/>
                  </a:lnTo>
                  <a:lnTo>
                    <a:pt x="813671" y="189031"/>
                  </a:lnTo>
                  <a:lnTo>
                    <a:pt x="864106" y="186049"/>
                  </a:lnTo>
                  <a:lnTo>
                    <a:pt x="914475" y="182012"/>
                  </a:lnTo>
                  <a:lnTo>
                    <a:pt x="964763" y="176919"/>
                  </a:lnTo>
                  <a:lnTo>
                    <a:pt x="1014951" y="170773"/>
                  </a:lnTo>
                  <a:lnTo>
                    <a:pt x="1065024" y="163573"/>
                  </a:lnTo>
                  <a:lnTo>
                    <a:pt x="1114965" y="155320"/>
                  </a:lnTo>
                  <a:lnTo>
                    <a:pt x="1164756" y="146015"/>
                  </a:lnTo>
                  <a:lnTo>
                    <a:pt x="1214383" y="135658"/>
                  </a:lnTo>
                  <a:lnTo>
                    <a:pt x="1263826" y="124251"/>
                  </a:lnTo>
                  <a:lnTo>
                    <a:pt x="1313071" y="111793"/>
                  </a:lnTo>
                  <a:lnTo>
                    <a:pt x="1362100" y="98285"/>
                  </a:lnTo>
                  <a:lnTo>
                    <a:pt x="1423466" y="312191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5889859" y="4463756"/>
            <a:ext cx="930910" cy="1264920"/>
            <a:chOff x="5889859" y="4463756"/>
            <a:chExt cx="930910" cy="1264920"/>
          </a:xfrm>
        </p:grpSpPr>
        <p:sp>
          <p:nvSpPr>
            <p:cNvPr id="18" name="object 18" descr=""/>
            <p:cNvSpPr/>
            <p:nvPr/>
          </p:nvSpPr>
          <p:spPr>
            <a:xfrm>
              <a:off x="5896208" y="4470106"/>
              <a:ext cx="918210" cy="1252220"/>
            </a:xfrm>
            <a:custGeom>
              <a:avLst/>
              <a:gdLst/>
              <a:ahLst/>
              <a:cxnLst/>
              <a:rect l="l" t="t" r="r" b="b"/>
              <a:pathLst>
                <a:path w="918209" h="1252220">
                  <a:moveTo>
                    <a:pt x="205181" y="0"/>
                  </a:moveTo>
                  <a:lnTo>
                    <a:pt x="0" y="235965"/>
                  </a:lnTo>
                  <a:lnTo>
                    <a:pt x="144259" y="202768"/>
                  </a:lnTo>
                  <a:lnTo>
                    <a:pt x="159690" y="251661"/>
                  </a:lnTo>
                  <a:lnTo>
                    <a:pt x="176052" y="300195"/>
                  </a:lnTo>
                  <a:lnTo>
                    <a:pt x="193336" y="348357"/>
                  </a:lnTo>
                  <a:lnTo>
                    <a:pt x="211536" y="396134"/>
                  </a:lnTo>
                  <a:lnTo>
                    <a:pt x="230644" y="443513"/>
                  </a:lnTo>
                  <a:lnTo>
                    <a:pt x="250654" y="490483"/>
                  </a:lnTo>
                  <a:lnTo>
                    <a:pt x="271557" y="537031"/>
                  </a:lnTo>
                  <a:lnTo>
                    <a:pt x="293347" y="583145"/>
                  </a:lnTo>
                  <a:lnTo>
                    <a:pt x="316017" y="628812"/>
                  </a:lnTo>
                  <a:lnTo>
                    <a:pt x="339558" y="674019"/>
                  </a:lnTo>
                  <a:lnTo>
                    <a:pt x="363965" y="718756"/>
                  </a:lnTo>
                  <a:lnTo>
                    <a:pt x="389229" y="763008"/>
                  </a:lnTo>
                  <a:lnTo>
                    <a:pt x="415344" y="806763"/>
                  </a:lnTo>
                  <a:lnTo>
                    <a:pt x="442301" y="850010"/>
                  </a:lnTo>
                  <a:lnTo>
                    <a:pt x="470095" y="892736"/>
                  </a:lnTo>
                  <a:lnTo>
                    <a:pt x="498717" y="934927"/>
                  </a:lnTo>
                  <a:lnTo>
                    <a:pt x="528160" y="976573"/>
                  </a:lnTo>
                  <a:lnTo>
                    <a:pt x="558418" y="1017661"/>
                  </a:lnTo>
                  <a:lnTo>
                    <a:pt x="589482" y="1058177"/>
                  </a:lnTo>
                  <a:lnTo>
                    <a:pt x="621346" y="1098110"/>
                  </a:lnTo>
                  <a:lnTo>
                    <a:pt x="654002" y="1137448"/>
                  </a:lnTo>
                  <a:lnTo>
                    <a:pt x="687444" y="1176177"/>
                  </a:lnTo>
                  <a:lnTo>
                    <a:pt x="721663" y="1214286"/>
                  </a:lnTo>
                  <a:lnTo>
                    <a:pt x="756653" y="1251762"/>
                  </a:lnTo>
                  <a:lnTo>
                    <a:pt x="917829" y="1098321"/>
                  </a:lnTo>
                  <a:lnTo>
                    <a:pt x="883395" y="1061388"/>
                  </a:lnTo>
                  <a:lnTo>
                    <a:pt x="849778" y="1023785"/>
                  </a:lnTo>
                  <a:lnTo>
                    <a:pt x="816986" y="985525"/>
                  </a:lnTo>
                  <a:lnTo>
                    <a:pt x="785027" y="946624"/>
                  </a:lnTo>
                  <a:lnTo>
                    <a:pt x="753910" y="907095"/>
                  </a:lnTo>
                  <a:lnTo>
                    <a:pt x="723642" y="866953"/>
                  </a:lnTo>
                  <a:lnTo>
                    <a:pt x="694233" y="826211"/>
                  </a:lnTo>
                  <a:lnTo>
                    <a:pt x="665690" y="784883"/>
                  </a:lnTo>
                  <a:lnTo>
                    <a:pt x="638021" y="742985"/>
                  </a:lnTo>
                  <a:lnTo>
                    <a:pt x="611235" y="700528"/>
                  </a:lnTo>
                  <a:lnTo>
                    <a:pt x="585341" y="657529"/>
                  </a:lnTo>
                  <a:lnTo>
                    <a:pt x="560346" y="614001"/>
                  </a:lnTo>
                  <a:lnTo>
                    <a:pt x="536259" y="569958"/>
                  </a:lnTo>
                  <a:lnTo>
                    <a:pt x="513088" y="525414"/>
                  </a:lnTo>
                  <a:lnTo>
                    <a:pt x="490841" y="480384"/>
                  </a:lnTo>
                  <a:lnTo>
                    <a:pt x="469528" y="434881"/>
                  </a:lnTo>
                  <a:lnTo>
                    <a:pt x="449155" y="388919"/>
                  </a:lnTo>
                  <a:lnTo>
                    <a:pt x="429731" y="342514"/>
                  </a:lnTo>
                  <a:lnTo>
                    <a:pt x="411265" y="295678"/>
                  </a:lnTo>
                  <a:lnTo>
                    <a:pt x="393765" y="248426"/>
                  </a:lnTo>
                  <a:lnTo>
                    <a:pt x="377239" y="200772"/>
                  </a:lnTo>
                  <a:lnTo>
                    <a:pt x="361696" y="152730"/>
                  </a:lnTo>
                  <a:lnTo>
                    <a:pt x="505929" y="119545"/>
                  </a:lnTo>
                  <a:lnTo>
                    <a:pt x="20518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896209" y="4470106"/>
              <a:ext cx="918210" cy="1252220"/>
            </a:xfrm>
            <a:custGeom>
              <a:avLst/>
              <a:gdLst/>
              <a:ahLst/>
              <a:cxnLst/>
              <a:rect l="l" t="t" r="r" b="b"/>
              <a:pathLst>
                <a:path w="918209" h="1252220">
                  <a:moveTo>
                    <a:pt x="756653" y="1251762"/>
                  </a:moveTo>
                  <a:lnTo>
                    <a:pt x="721663" y="1214286"/>
                  </a:lnTo>
                  <a:lnTo>
                    <a:pt x="687444" y="1176177"/>
                  </a:lnTo>
                  <a:lnTo>
                    <a:pt x="654002" y="1137448"/>
                  </a:lnTo>
                  <a:lnTo>
                    <a:pt x="621346" y="1098110"/>
                  </a:lnTo>
                  <a:lnTo>
                    <a:pt x="589482" y="1058177"/>
                  </a:lnTo>
                  <a:lnTo>
                    <a:pt x="558418" y="1017661"/>
                  </a:lnTo>
                  <a:lnTo>
                    <a:pt x="528160" y="976573"/>
                  </a:lnTo>
                  <a:lnTo>
                    <a:pt x="498717" y="934927"/>
                  </a:lnTo>
                  <a:lnTo>
                    <a:pt x="470095" y="892736"/>
                  </a:lnTo>
                  <a:lnTo>
                    <a:pt x="442301" y="850010"/>
                  </a:lnTo>
                  <a:lnTo>
                    <a:pt x="415344" y="806763"/>
                  </a:lnTo>
                  <a:lnTo>
                    <a:pt x="389229" y="763008"/>
                  </a:lnTo>
                  <a:lnTo>
                    <a:pt x="363965" y="718756"/>
                  </a:lnTo>
                  <a:lnTo>
                    <a:pt x="339558" y="674019"/>
                  </a:lnTo>
                  <a:lnTo>
                    <a:pt x="316017" y="628812"/>
                  </a:lnTo>
                  <a:lnTo>
                    <a:pt x="293347" y="583145"/>
                  </a:lnTo>
                  <a:lnTo>
                    <a:pt x="271557" y="537031"/>
                  </a:lnTo>
                  <a:lnTo>
                    <a:pt x="250654" y="490483"/>
                  </a:lnTo>
                  <a:lnTo>
                    <a:pt x="230644" y="443513"/>
                  </a:lnTo>
                  <a:lnTo>
                    <a:pt x="211536" y="396134"/>
                  </a:lnTo>
                  <a:lnTo>
                    <a:pt x="193336" y="348357"/>
                  </a:lnTo>
                  <a:lnTo>
                    <a:pt x="176052" y="300195"/>
                  </a:lnTo>
                  <a:lnTo>
                    <a:pt x="159690" y="251661"/>
                  </a:lnTo>
                  <a:lnTo>
                    <a:pt x="144259" y="202768"/>
                  </a:lnTo>
                  <a:lnTo>
                    <a:pt x="0" y="235965"/>
                  </a:lnTo>
                  <a:lnTo>
                    <a:pt x="205168" y="0"/>
                  </a:lnTo>
                  <a:lnTo>
                    <a:pt x="505929" y="119545"/>
                  </a:lnTo>
                  <a:lnTo>
                    <a:pt x="361696" y="152730"/>
                  </a:lnTo>
                  <a:lnTo>
                    <a:pt x="377239" y="200772"/>
                  </a:lnTo>
                  <a:lnTo>
                    <a:pt x="393765" y="248426"/>
                  </a:lnTo>
                  <a:lnTo>
                    <a:pt x="411265" y="295678"/>
                  </a:lnTo>
                  <a:lnTo>
                    <a:pt x="429731" y="342514"/>
                  </a:lnTo>
                  <a:lnTo>
                    <a:pt x="449155" y="388919"/>
                  </a:lnTo>
                  <a:lnTo>
                    <a:pt x="469528" y="434881"/>
                  </a:lnTo>
                  <a:lnTo>
                    <a:pt x="490841" y="480384"/>
                  </a:lnTo>
                  <a:lnTo>
                    <a:pt x="513088" y="525414"/>
                  </a:lnTo>
                  <a:lnTo>
                    <a:pt x="536259" y="569958"/>
                  </a:lnTo>
                  <a:lnTo>
                    <a:pt x="560346" y="614001"/>
                  </a:lnTo>
                  <a:lnTo>
                    <a:pt x="585341" y="657529"/>
                  </a:lnTo>
                  <a:lnTo>
                    <a:pt x="611235" y="700528"/>
                  </a:lnTo>
                  <a:lnTo>
                    <a:pt x="638021" y="742985"/>
                  </a:lnTo>
                  <a:lnTo>
                    <a:pt x="665690" y="784883"/>
                  </a:lnTo>
                  <a:lnTo>
                    <a:pt x="694233" y="826211"/>
                  </a:lnTo>
                  <a:lnTo>
                    <a:pt x="723642" y="866953"/>
                  </a:lnTo>
                  <a:lnTo>
                    <a:pt x="753910" y="907095"/>
                  </a:lnTo>
                  <a:lnTo>
                    <a:pt x="785027" y="946624"/>
                  </a:lnTo>
                  <a:lnTo>
                    <a:pt x="816986" y="985525"/>
                  </a:lnTo>
                  <a:lnTo>
                    <a:pt x="849778" y="1023785"/>
                  </a:lnTo>
                  <a:lnTo>
                    <a:pt x="883395" y="1061388"/>
                  </a:lnTo>
                  <a:lnTo>
                    <a:pt x="917829" y="1098321"/>
                  </a:lnTo>
                  <a:lnTo>
                    <a:pt x="756653" y="125176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402867" y="3645641"/>
            <a:ext cx="1229995" cy="4768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1125">
              <a:lnSpc>
                <a:spcPct val="105700"/>
              </a:lnSpc>
              <a:spcBef>
                <a:spcPts val="100"/>
              </a:spcBef>
            </a:pPr>
            <a:r>
              <a:rPr dirty="0" sz="1400">
                <a:latin typeface="Arial Black"/>
                <a:cs typeface="Arial Black"/>
              </a:rPr>
              <a:t>Share</a:t>
            </a:r>
            <a:r>
              <a:rPr dirty="0" sz="1400" spc="-40">
                <a:latin typeface="Arial Black"/>
                <a:cs typeface="Arial Black"/>
              </a:rPr>
              <a:t> </a:t>
            </a:r>
            <a:r>
              <a:rPr dirty="0" sz="1400" spc="-25">
                <a:latin typeface="Arial Black"/>
                <a:cs typeface="Arial Black"/>
              </a:rPr>
              <a:t>and </a:t>
            </a:r>
            <a:r>
              <a:rPr dirty="0" sz="1400" spc="-10">
                <a:latin typeface="Arial Black"/>
                <a:cs typeface="Arial Black"/>
              </a:rPr>
              <a:t>Disseminate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986602" y="2114823"/>
            <a:ext cx="819785" cy="1254125"/>
            <a:chOff x="5986602" y="2114823"/>
            <a:chExt cx="819785" cy="1254125"/>
          </a:xfrm>
        </p:grpSpPr>
        <p:sp>
          <p:nvSpPr>
            <p:cNvPr id="22" name="object 22" descr=""/>
            <p:cNvSpPr/>
            <p:nvPr/>
          </p:nvSpPr>
          <p:spPr>
            <a:xfrm>
              <a:off x="5992952" y="2121174"/>
              <a:ext cx="807085" cy="1241425"/>
            </a:xfrm>
            <a:custGeom>
              <a:avLst/>
              <a:gdLst/>
              <a:ahLst/>
              <a:cxnLst/>
              <a:rect l="l" t="t" r="r" b="b"/>
              <a:pathLst>
                <a:path w="807084" h="1241425">
                  <a:moveTo>
                    <a:pt x="430517" y="0"/>
                  </a:moveTo>
                  <a:lnTo>
                    <a:pt x="537718" y="102069"/>
                  </a:lnTo>
                  <a:lnTo>
                    <a:pt x="505427" y="141894"/>
                  </a:lnTo>
                  <a:lnTo>
                    <a:pt x="473950" y="182297"/>
                  </a:lnTo>
                  <a:lnTo>
                    <a:pt x="443292" y="223265"/>
                  </a:lnTo>
                  <a:lnTo>
                    <a:pt x="413460" y="264784"/>
                  </a:lnTo>
                  <a:lnTo>
                    <a:pt x="384459" y="306842"/>
                  </a:lnTo>
                  <a:lnTo>
                    <a:pt x="356298" y="349427"/>
                  </a:lnTo>
                  <a:lnTo>
                    <a:pt x="328980" y="392525"/>
                  </a:lnTo>
                  <a:lnTo>
                    <a:pt x="302514" y="436123"/>
                  </a:lnTo>
                  <a:lnTo>
                    <a:pt x="276906" y="480208"/>
                  </a:lnTo>
                  <a:lnTo>
                    <a:pt x="252161" y="524768"/>
                  </a:lnTo>
                  <a:lnTo>
                    <a:pt x="228287" y="569790"/>
                  </a:lnTo>
                  <a:lnTo>
                    <a:pt x="205289" y="615261"/>
                  </a:lnTo>
                  <a:lnTo>
                    <a:pt x="183174" y="661167"/>
                  </a:lnTo>
                  <a:lnTo>
                    <a:pt x="161948" y="707496"/>
                  </a:lnTo>
                  <a:lnTo>
                    <a:pt x="141618" y="754236"/>
                  </a:lnTo>
                  <a:lnTo>
                    <a:pt x="122189" y="801373"/>
                  </a:lnTo>
                  <a:lnTo>
                    <a:pt x="103670" y="848894"/>
                  </a:lnTo>
                  <a:lnTo>
                    <a:pt x="86065" y="896787"/>
                  </a:lnTo>
                  <a:lnTo>
                    <a:pt x="69381" y="945038"/>
                  </a:lnTo>
                  <a:lnTo>
                    <a:pt x="53624" y="993635"/>
                  </a:lnTo>
                  <a:lnTo>
                    <a:pt x="38801" y="1042564"/>
                  </a:lnTo>
                  <a:lnTo>
                    <a:pt x="24919" y="1091814"/>
                  </a:lnTo>
                  <a:lnTo>
                    <a:pt x="11983" y="1141371"/>
                  </a:lnTo>
                  <a:lnTo>
                    <a:pt x="0" y="1191221"/>
                  </a:lnTo>
                  <a:lnTo>
                    <a:pt x="216865" y="1241120"/>
                  </a:lnTo>
                  <a:lnTo>
                    <a:pt x="228701" y="1192033"/>
                  </a:lnTo>
                  <a:lnTo>
                    <a:pt x="241547" y="1143259"/>
                  </a:lnTo>
                  <a:lnTo>
                    <a:pt x="255396" y="1094811"/>
                  </a:lnTo>
                  <a:lnTo>
                    <a:pt x="270239" y="1046705"/>
                  </a:lnTo>
                  <a:lnTo>
                    <a:pt x="286069" y="998955"/>
                  </a:lnTo>
                  <a:lnTo>
                    <a:pt x="302881" y="951575"/>
                  </a:lnTo>
                  <a:lnTo>
                    <a:pt x="320665" y="904581"/>
                  </a:lnTo>
                  <a:lnTo>
                    <a:pt x="339416" y="857987"/>
                  </a:lnTo>
                  <a:lnTo>
                    <a:pt x="359126" y="811808"/>
                  </a:lnTo>
                  <a:lnTo>
                    <a:pt x="379787" y="766058"/>
                  </a:lnTo>
                  <a:lnTo>
                    <a:pt x="401393" y="720753"/>
                  </a:lnTo>
                  <a:lnTo>
                    <a:pt x="423935" y="675907"/>
                  </a:lnTo>
                  <a:lnTo>
                    <a:pt x="447408" y="631534"/>
                  </a:lnTo>
                  <a:lnTo>
                    <a:pt x="471804" y="587649"/>
                  </a:lnTo>
                  <a:lnTo>
                    <a:pt x="497115" y="544268"/>
                  </a:lnTo>
                  <a:lnTo>
                    <a:pt x="523335" y="501404"/>
                  </a:lnTo>
                  <a:lnTo>
                    <a:pt x="550456" y="459073"/>
                  </a:lnTo>
                  <a:lnTo>
                    <a:pt x="578471" y="417289"/>
                  </a:lnTo>
                  <a:lnTo>
                    <a:pt x="607372" y="376066"/>
                  </a:lnTo>
                  <a:lnTo>
                    <a:pt x="637153" y="335420"/>
                  </a:lnTo>
                  <a:lnTo>
                    <a:pt x="667807" y="295366"/>
                  </a:lnTo>
                  <a:lnTo>
                    <a:pt x="699325" y="255917"/>
                  </a:lnTo>
                  <a:lnTo>
                    <a:pt x="806513" y="357962"/>
                  </a:lnTo>
                  <a:lnTo>
                    <a:pt x="740498" y="41122"/>
                  </a:lnTo>
                  <a:lnTo>
                    <a:pt x="43051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992952" y="2121173"/>
              <a:ext cx="807085" cy="1241425"/>
            </a:xfrm>
            <a:custGeom>
              <a:avLst/>
              <a:gdLst/>
              <a:ahLst/>
              <a:cxnLst/>
              <a:rect l="l" t="t" r="r" b="b"/>
              <a:pathLst>
                <a:path w="807084" h="1241425">
                  <a:moveTo>
                    <a:pt x="0" y="1191221"/>
                  </a:moveTo>
                  <a:lnTo>
                    <a:pt x="11983" y="1141371"/>
                  </a:lnTo>
                  <a:lnTo>
                    <a:pt x="24919" y="1091814"/>
                  </a:lnTo>
                  <a:lnTo>
                    <a:pt x="38801" y="1042564"/>
                  </a:lnTo>
                  <a:lnTo>
                    <a:pt x="53624" y="993635"/>
                  </a:lnTo>
                  <a:lnTo>
                    <a:pt x="69381" y="945038"/>
                  </a:lnTo>
                  <a:lnTo>
                    <a:pt x="86065" y="896787"/>
                  </a:lnTo>
                  <a:lnTo>
                    <a:pt x="103670" y="848894"/>
                  </a:lnTo>
                  <a:lnTo>
                    <a:pt x="122189" y="801373"/>
                  </a:lnTo>
                  <a:lnTo>
                    <a:pt x="141618" y="754236"/>
                  </a:lnTo>
                  <a:lnTo>
                    <a:pt x="161948" y="707496"/>
                  </a:lnTo>
                  <a:lnTo>
                    <a:pt x="183174" y="661167"/>
                  </a:lnTo>
                  <a:lnTo>
                    <a:pt x="205289" y="615261"/>
                  </a:lnTo>
                  <a:lnTo>
                    <a:pt x="228287" y="569790"/>
                  </a:lnTo>
                  <a:lnTo>
                    <a:pt x="252161" y="524768"/>
                  </a:lnTo>
                  <a:lnTo>
                    <a:pt x="276906" y="480208"/>
                  </a:lnTo>
                  <a:lnTo>
                    <a:pt x="302514" y="436123"/>
                  </a:lnTo>
                  <a:lnTo>
                    <a:pt x="328980" y="392525"/>
                  </a:lnTo>
                  <a:lnTo>
                    <a:pt x="356298" y="349427"/>
                  </a:lnTo>
                  <a:lnTo>
                    <a:pt x="384459" y="306842"/>
                  </a:lnTo>
                  <a:lnTo>
                    <a:pt x="413460" y="264784"/>
                  </a:lnTo>
                  <a:lnTo>
                    <a:pt x="443292" y="223265"/>
                  </a:lnTo>
                  <a:lnTo>
                    <a:pt x="473950" y="182297"/>
                  </a:lnTo>
                  <a:lnTo>
                    <a:pt x="505427" y="141894"/>
                  </a:lnTo>
                  <a:lnTo>
                    <a:pt x="537718" y="102069"/>
                  </a:lnTo>
                  <a:lnTo>
                    <a:pt x="430517" y="0"/>
                  </a:lnTo>
                  <a:lnTo>
                    <a:pt x="740498" y="41122"/>
                  </a:lnTo>
                  <a:lnTo>
                    <a:pt x="806513" y="357962"/>
                  </a:lnTo>
                  <a:lnTo>
                    <a:pt x="699325" y="255917"/>
                  </a:lnTo>
                  <a:lnTo>
                    <a:pt x="667807" y="295366"/>
                  </a:lnTo>
                  <a:lnTo>
                    <a:pt x="637153" y="335420"/>
                  </a:lnTo>
                  <a:lnTo>
                    <a:pt x="607372" y="376066"/>
                  </a:lnTo>
                  <a:lnTo>
                    <a:pt x="578471" y="417289"/>
                  </a:lnTo>
                  <a:lnTo>
                    <a:pt x="550456" y="459073"/>
                  </a:lnTo>
                  <a:lnTo>
                    <a:pt x="523335" y="501404"/>
                  </a:lnTo>
                  <a:lnTo>
                    <a:pt x="497115" y="544268"/>
                  </a:lnTo>
                  <a:lnTo>
                    <a:pt x="471804" y="587649"/>
                  </a:lnTo>
                  <a:lnTo>
                    <a:pt x="447408" y="631534"/>
                  </a:lnTo>
                  <a:lnTo>
                    <a:pt x="423935" y="675907"/>
                  </a:lnTo>
                  <a:lnTo>
                    <a:pt x="401393" y="720753"/>
                  </a:lnTo>
                  <a:lnTo>
                    <a:pt x="379787" y="766058"/>
                  </a:lnTo>
                  <a:lnTo>
                    <a:pt x="359126" y="811808"/>
                  </a:lnTo>
                  <a:lnTo>
                    <a:pt x="339416" y="857987"/>
                  </a:lnTo>
                  <a:lnTo>
                    <a:pt x="320665" y="904581"/>
                  </a:lnTo>
                  <a:lnTo>
                    <a:pt x="302881" y="951575"/>
                  </a:lnTo>
                  <a:lnTo>
                    <a:pt x="286069" y="998955"/>
                  </a:lnTo>
                  <a:lnTo>
                    <a:pt x="270239" y="1046705"/>
                  </a:lnTo>
                  <a:lnTo>
                    <a:pt x="255396" y="1094811"/>
                  </a:lnTo>
                  <a:lnTo>
                    <a:pt x="241547" y="1143259"/>
                  </a:lnTo>
                  <a:lnTo>
                    <a:pt x="228701" y="1192033"/>
                  </a:lnTo>
                  <a:lnTo>
                    <a:pt x="216865" y="1241120"/>
                  </a:lnTo>
                  <a:lnTo>
                    <a:pt x="0" y="1191221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6811700" y="1471316"/>
            <a:ext cx="955040" cy="424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19710" marR="5080" indent="-207645">
              <a:lnSpc>
                <a:spcPts val="1450"/>
              </a:lnSpc>
              <a:spcBef>
                <a:spcPts val="340"/>
              </a:spcBef>
            </a:pPr>
            <a:r>
              <a:rPr dirty="0" sz="1400">
                <a:latin typeface="Arial"/>
                <a:cs typeface="Arial"/>
              </a:rPr>
              <a:t>Publish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0">
                <a:latin typeface="Arial"/>
                <a:cs typeface="Arial"/>
              </a:rPr>
              <a:t>Reuse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7829172" y="1175955"/>
            <a:ext cx="1436370" cy="511809"/>
            <a:chOff x="7829172" y="1175955"/>
            <a:chExt cx="1436370" cy="511809"/>
          </a:xfrm>
        </p:grpSpPr>
        <p:sp>
          <p:nvSpPr>
            <p:cNvPr id="26" name="object 26" descr=""/>
            <p:cNvSpPr/>
            <p:nvPr/>
          </p:nvSpPr>
          <p:spPr>
            <a:xfrm>
              <a:off x="7835522" y="1182305"/>
              <a:ext cx="1423670" cy="499109"/>
            </a:xfrm>
            <a:custGeom>
              <a:avLst/>
              <a:gdLst/>
              <a:ahLst/>
              <a:cxnLst/>
              <a:rect l="l" t="t" r="r" b="b"/>
              <a:pathLst>
                <a:path w="1423670" h="499110">
                  <a:moveTo>
                    <a:pt x="1316367" y="0"/>
                  </a:moveTo>
                  <a:lnTo>
                    <a:pt x="1275549" y="142290"/>
                  </a:lnTo>
                  <a:lnTo>
                    <a:pt x="1226742" y="132392"/>
                  </a:lnTo>
                  <a:lnTo>
                    <a:pt x="1177810" y="123427"/>
                  </a:lnTo>
                  <a:lnTo>
                    <a:pt x="1128765" y="115393"/>
                  </a:lnTo>
                  <a:lnTo>
                    <a:pt x="1079622" y="108292"/>
                  </a:lnTo>
                  <a:lnTo>
                    <a:pt x="1030392" y="102121"/>
                  </a:lnTo>
                  <a:lnTo>
                    <a:pt x="981090" y="96882"/>
                  </a:lnTo>
                  <a:lnTo>
                    <a:pt x="931728" y="92572"/>
                  </a:lnTo>
                  <a:lnTo>
                    <a:pt x="882320" y="89193"/>
                  </a:lnTo>
                  <a:lnTo>
                    <a:pt x="832878" y="86743"/>
                  </a:lnTo>
                  <a:lnTo>
                    <a:pt x="783416" y="85222"/>
                  </a:lnTo>
                  <a:lnTo>
                    <a:pt x="733947" y="84629"/>
                  </a:lnTo>
                  <a:lnTo>
                    <a:pt x="684484" y="84965"/>
                  </a:lnTo>
                  <a:lnTo>
                    <a:pt x="635041" y="86228"/>
                  </a:lnTo>
                  <a:lnTo>
                    <a:pt x="585630" y="88418"/>
                  </a:lnTo>
                  <a:lnTo>
                    <a:pt x="536264" y="91534"/>
                  </a:lnTo>
                  <a:lnTo>
                    <a:pt x="486957" y="95577"/>
                  </a:lnTo>
                  <a:lnTo>
                    <a:pt x="437721" y="100546"/>
                  </a:lnTo>
                  <a:lnTo>
                    <a:pt x="388571" y="106440"/>
                  </a:lnTo>
                  <a:lnTo>
                    <a:pt x="339518" y="113258"/>
                  </a:lnTo>
                  <a:lnTo>
                    <a:pt x="290577" y="121001"/>
                  </a:lnTo>
                  <a:lnTo>
                    <a:pt x="241760" y="129667"/>
                  </a:lnTo>
                  <a:lnTo>
                    <a:pt x="193080" y="139257"/>
                  </a:lnTo>
                  <a:lnTo>
                    <a:pt x="144552" y="149770"/>
                  </a:lnTo>
                  <a:lnTo>
                    <a:pt x="96186" y="161206"/>
                  </a:lnTo>
                  <a:lnTo>
                    <a:pt x="47998" y="173563"/>
                  </a:lnTo>
                  <a:lnTo>
                    <a:pt x="0" y="186842"/>
                  </a:lnTo>
                  <a:lnTo>
                    <a:pt x="61366" y="400748"/>
                  </a:lnTo>
                  <a:lnTo>
                    <a:pt x="110395" y="387240"/>
                  </a:lnTo>
                  <a:lnTo>
                    <a:pt x="159639" y="374782"/>
                  </a:lnTo>
                  <a:lnTo>
                    <a:pt x="209083" y="363375"/>
                  </a:lnTo>
                  <a:lnTo>
                    <a:pt x="258709" y="353018"/>
                  </a:lnTo>
                  <a:lnTo>
                    <a:pt x="308501" y="343713"/>
                  </a:lnTo>
                  <a:lnTo>
                    <a:pt x="358442" y="335460"/>
                  </a:lnTo>
                  <a:lnTo>
                    <a:pt x="408515" y="328260"/>
                  </a:lnTo>
                  <a:lnTo>
                    <a:pt x="458703" y="322113"/>
                  </a:lnTo>
                  <a:lnTo>
                    <a:pt x="508990" y="317021"/>
                  </a:lnTo>
                  <a:lnTo>
                    <a:pt x="559360" y="312984"/>
                  </a:lnTo>
                  <a:lnTo>
                    <a:pt x="609795" y="310001"/>
                  </a:lnTo>
                  <a:lnTo>
                    <a:pt x="660278" y="308075"/>
                  </a:lnTo>
                  <a:lnTo>
                    <a:pt x="710793" y="307206"/>
                  </a:lnTo>
                  <a:lnTo>
                    <a:pt x="761324" y="307394"/>
                  </a:lnTo>
                  <a:lnTo>
                    <a:pt x="811853" y="308640"/>
                  </a:lnTo>
                  <a:lnTo>
                    <a:pt x="862365" y="310944"/>
                  </a:lnTo>
                  <a:lnTo>
                    <a:pt x="912841" y="314308"/>
                  </a:lnTo>
                  <a:lnTo>
                    <a:pt x="963265" y="318731"/>
                  </a:lnTo>
                  <a:lnTo>
                    <a:pt x="1013622" y="324215"/>
                  </a:lnTo>
                  <a:lnTo>
                    <a:pt x="1063893" y="330760"/>
                  </a:lnTo>
                  <a:lnTo>
                    <a:pt x="1114063" y="338367"/>
                  </a:lnTo>
                  <a:lnTo>
                    <a:pt x="1164114" y="347036"/>
                  </a:lnTo>
                  <a:lnTo>
                    <a:pt x="1214031" y="356768"/>
                  </a:lnTo>
                  <a:lnTo>
                    <a:pt x="1173213" y="499033"/>
                  </a:lnTo>
                  <a:lnTo>
                    <a:pt x="1423466" y="293789"/>
                  </a:lnTo>
                  <a:lnTo>
                    <a:pt x="1316367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835522" y="1182305"/>
              <a:ext cx="1423670" cy="499109"/>
            </a:xfrm>
            <a:custGeom>
              <a:avLst/>
              <a:gdLst/>
              <a:ahLst/>
              <a:cxnLst/>
              <a:rect l="l" t="t" r="r" b="b"/>
              <a:pathLst>
                <a:path w="1423670" h="499110">
                  <a:moveTo>
                    <a:pt x="0" y="186842"/>
                  </a:moveTo>
                  <a:lnTo>
                    <a:pt x="47998" y="173563"/>
                  </a:lnTo>
                  <a:lnTo>
                    <a:pt x="96186" y="161206"/>
                  </a:lnTo>
                  <a:lnTo>
                    <a:pt x="144552" y="149770"/>
                  </a:lnTo>
                  <a:lnTo>
                    <a:pt x="193080" y="139257"/>
                  </a:lnTo>
                  <a:lnTo>
                    <a:pt x="241760" y="129667"/>
                  </a:lnTo>
                  <a:lnTo>
                    <a:pt x="290577" y="121001"/>
                  </a:lnTo>
                  <a:lnTo>
                    <a:pt x="339518" y="113258"/>
                  </a:lnTo>
                  <a:lnTo>
                    <a:pt x="388571" y="106440"/>
                  </a:lnTo>
                  <a:lnTo>
                    <a:pt x="437721" y="100546"/>
                  </a:lnTo>
                  <a:lnTo>
                    <a:pt x="486957" y="95577"/>
                  </a:lnTo>
                  <a:lnTo>
                    <a:pt x="536264" y="91534"/>
                  </a:lnTo>
                  <a:lnTo>
                    <a:pt x="585630" y="88418"/>
                  </a:lnTo>
                  <a:lnTo>
                    <a:pt x="635041" y="86228"/>
                  </a:lnTo>
                  <a:lnTo>
                    <a:pt x="684484" y="84965"/>
                  </a:lnTo>
                  <a:lnTo>
                    <a:pt x="733947" y="84629"/>
                  </a:lnTo>
                  <a:lnTo>
                    <a:pt x="783416" y="85222"/>
                  </a:lnTo>
                  <a:lnTo>
                    <a:pt x="832878" y="86743"/>
                  </a:lnTo>
                  <a:lnTo>
                    <a:pt x="882320" y="89193"/>
                  </a:lnTo>
                  <a:lnTo>
                    <a:pt x="931728" y="92572"/>
                  </a:lnTo>
                  <a:lnTo>
                    <a:pt x="981090" y="96882"/>
                  </a:lnTo>
                  <a:lnTo>
                    <a:pt x="1030392" y="102121"/>
                  </a:lnTo>
                  <a:lnTo>
                    <a:pt x="1079622" y="108292"/>
                  </a:lnTo>
                  <a:lnTo>
                    <a:pt x="1128765" y="115393"/>
                  </a:lnTo>
                  <a:lnTo>
                    <a:pt x="1177810" y="123427"/>
                  </a:lnTo>
                  <a:lnTo>
                    <a:pt x="1226742" y="132392"/>
                  </a:lnTo>
                  <a:lnTo>
                    <a:pt x="1275549" y="142290"/>
                  </a:lnTo>
                  <a:lnTo>
                    <a:pt x="1316367" y="0"/>
                  </a:lnTo>
                  <a:lnTo>
                    <a:pt x="1423466" y="293789"/>
                  </a:lnTo>
                  <a:lnTo>
                    <a:pt x="1173213" y="499033"/>
                  </a:lnTo>
                  <a:lnTo>
                    <a:pt x="1214031" y="356768"/>
                  </a:lnTo>
                  <a:lnTo>
                    <a:pt x="1164114" y="347036"/>
                  </a:lnTo>
                  <a:lnTo>
                    <a:pt x="1114063" y="338367"/>
                  </a:lnTo>
                  <a:lnTo>
                    <a:pt x="1063893" y="330760"/>
                  </a:lnTo>
                  <a:lnTo>
                    <a:pt x="1013622" y="324215"/>
                  </a:lnTo>
                  <a:lnTo>
                    <a:pt x="963265" y="318731"/>
                  </a:lnTo>
                  <a:lnTo>
                    <a:pt x="912841" y="314308"/>
                  </a:lnTo>
                  <a:lnTo>
                    <a:pt x="862365" y="310944"/>
                  </a:lnTo>
                  <a:lnTo>
                    <a:pt x="811853" y="308640"/>
                  </a:lnTo>
                  <a:lnTo>
                    <a:pt x="761324" y="307394"/>
                  </a:lnTo>
                  <a:lnTo>
                    <a:pt x="710793" y="307206"/>
                  </a:lnTo>
                  <a:lnTo>
                    <a:pt x="660278" y="308075"/>
                  </a:lnTo>
                  <a:lnTo>
                    <a:pt x="609795" y="310001"/>
                  </a:lnTo>
                  <a:lnTo>
                    <a:pt x="559360" y="312984"/>
                  </a:lnTo>
                  <a:lnTo>
                    <a:pt x="508990" y="317021"/>
                  </a:lnTo>
                  <a:lnTo>
                    <a:pt x="458703" y="322113"/>
                  </a:lnTo>
                  <a:lnTo>
                    <a:pt x="408515" y="328260"/>
                  </a:lnTo>
                  <a:lnTo>
                    <a:pt x="358442" y="335460"/>
                  </a:lnTo>
                  <a:lnTo>
                    <a:pt x="308501" y="343713"/>
                  </a:lnTo>
                  <a:lnTo>
                    <a:pt x="258709" y="353018"/>
                  </a:lnTo>
                  <a:lnTo>
                    <a:pt x="209083" y="363375"/>
                  </a:lnTo>
                  <a:lnTo>
                    <a:pt x="159639" y="374782"/>
                  </a:lnTo>
                  <a:lnTo>
                    <a:pt x="110395" y="387240"/>
                  </a:lnTo>
                  <a:lnTo>
                    <a:pt x="61366" y="400748"/>
                  </a:lnTo>
                  <a:lnTo>
                    <a:pt x="0" y="186842"/>
                  </a:lnTo>
                  <a:close/>
                </a:path>
              </a:pathLst>
            </a:custGeom>
            <a:ln w="127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6758329" y="5894581"/>
            <a:ext cx="1062990" cy="4095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34950" marR="5080" indent="-222885">
              <a:lnSpc>
                <a:spcPts val="1450"/>
              </a:lnSpc>
              <a:spcBef>
                <a:spcPts val="210"/>
              </a:spcBef>
            </a:pPr>
            <a:r>
              <a:rPr dirty="0" sz="1400">
                <a:latin typeface="Arial"/>
                <a:cs typeface="Arial"/>
              </a:rPr>
              <a:t>Evaluate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0">
                <a:latin typeface="Arial"/>
                <a:cs typeface="Arial"/>
              </a:rPr>
              <a:t>Archive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331336" y="5894581"/>
            <a:ext cx="1003935" cy="4095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45720" marR="5080" indent="-33655">
              <a:lnSpc>
                <a:spcPts val="1450"/>
              </a:lnSpc>
              <a:spcBef>
                <a:spcPts val="210"/>
              </a:spcBef>
            </a:pPr>
            <a:r>
              <a:rPr dirty="0" sz="1400">
                <a:latin typeface="Arial"/>
                <a:cs typeface="Arial"/>
              </a:rPr>
              <a:t>Analyze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0">
                <a:latin typeface="Arial"/>
                <a:cs typeface="Arial"/>
              </a:rPr>
              <a:t>Collaborate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Cortni Romaine</dc:creator>
  <dc:title>Staying in Compliance &amp;  Protecting Research Subjects: IRB Tips and Hints</dc:title>
  <dcterms:created xsi:type="dcterms:W3CDTF">2025-05-06T18:30:09Z</dcterms:created>
  <dcterms:modified xsi:type="dcterms:W3CDTF">2025-05-06T18:30:09Z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2024-03-26T00:00:00Z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2025-05-06T00:00:00Z</vt:filetime>
  </property>
  <property fmtid="{D5CDD505-2E9C-101B-9397-08002B2CF9AE}" pid="5" name="Producer">
    <vt:lpwstr>Adobe PDF Library 24.1.124</vt:lpwstr>
  </property>
</Properties>
</file>