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975" y="3985591"/>
            <a:ext cx="9144000" cy="856718"/>
          </a:xfrm>
        </p:spPr>
        <p:txBody>
          <a:bodyPr anchor="b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975" y="4847760"/>
            <a:ext cx="9144000" cy="79766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98863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886338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338608"/>
            <a:ext cx="484539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64238" y="1338608"/>
            <a:ext cx="6227762" cy="34401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5" y="610263"/>
            <a:ext cx="9898213" cy="59340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5" y="1338608"/>
            <a:ext cx="9898213" cy="4351338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8839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1026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33860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000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88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389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2019-04-17T14:47:58Z</dcterms:created>
  <dcterms:modified xsi:type="dcterms:W3CDTF">2020-03-02T18:29:00Z</dcterms:modified>
</cp:coreProperties>
</file>