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6DC"/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4409" y="4614983"/>
            <a:ext cx="8494565" cy="918918"/>
          </a:xfrm>
        </p:spPr>
        <p:txBody>
          <a:bodyPr anchor="b">
            <a:normAutofit/>
          </a:bodyPr>
          <a:lstStyle>
            <a:lvl1pPr algn="l">
              <a:defRPr sz="26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409" y="5477151"/>
            <a:ext cx="8494565" cy="855579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5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988633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462673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92813" y="1409858"/>
            <a:ext cx="6199187" cy="3438525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47589"/>
            <a:ext cx="12192000" cy="5756255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26" y="1409858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6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7539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749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</Words>
  <Application>Microsoft Macintosh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2019-04-17T14:47:58Z</dcterms:created>
  <dcterms:modified xsi:type="dcterms:W3CDTF">2020-03-02T18:29:34Z</dcterms:modified>
</cp:coreProperties>
</file>