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6DC"/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019" y="5073615"/>
            <a:ext cx="5805981" cy="856718"/>
          </a:xfrm>
        </p:spPr>
        <p:txBody>
          <a:bodyPr anchor="b">
            <a:normAutofit/>
          </a:bodyPr>
          <a:lstStyle>
            <a:lvl1pPr algn="l">
              <a:defRPr sz="26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6019" y="5935784"/>
            <a:ext cx="5805981" cy="797666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988633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5073991" cy="593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507399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61652" y="1409858"/>
            <a:ext cx="5930347" cy="435118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988633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0088217" cy="58939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26" y="1409858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2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0186D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21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9880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2752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Macintosh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2019-04-17T14:47:58Z</dcterms:created>
  <dcterms:modified xsi:type="dcterms:W3CDTF">2020-03-02T15:37:46Z</dcterms:modified>
</cp:coreProperties>
</file>