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6"/>
    <p:restoredTop sz="94658"/>
  </p:normalViewPr>
  <p:slideViewPr>
    <p:cSldViewPr snapToGrid="0">
      <p:cViewPr varScale="1">
        <p:scale>
          <a:sx n="120" d="100"/>
          <a:sy n="120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1B74-F50B-81D5-9929-DC15EB2BCB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504661"/>
            <a:ext cx="5174974" cy="2902226"/>
          </a:xfrm>
          <a:prstGeom prst="rect">
            <a:avLst/>
          </a:prstGeom>
        </p:spPr>
        <p:txBody>
          <a:bodyPr anchor="t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5243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1B74-F50B-81D5-9929-DC15EB2BCB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323" y="2782454"/>
            <a:ext cx="5976395" cy="3548898"/>
          </a:xfrm>
          <a:prstGeom prst="rect">
            <a:avLst/>
          </a:prstGeo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6000">
                <a:latin typeface="+mj-lt"/>
              </a:defRPr>
            </a:lvl1pPr>
          </a:lstStyle>
          <a:p>
            <a:r>
              <a:rPr lang="en-US" dirty="0"/>
              <a:t>Edit 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50059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1B74-F50B-81D5-9929-DC15EB2BCB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5428" y="526774"/>
            <a:ext cx="10976658" cy="112840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E0985F-2346-3B77-F77D-22301EB3C8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825" y="1944547"/>
            <a:ext cx="10977563" cy="32751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4086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1B74-F50B-81D5-9929-DC15EB2BCB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5730" y="1638299"/>
            <a:ext cx="4205166" cy="3431411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E0985F-2346-3B77-F77D-22301EB3C8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0734" y="1638299"/>
            <a:ext cx="6354502" cy="3431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7440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1B74-F50B-81D5-9929-DC15EB2BCB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5729" y="1638300"/>
            <a:ext cx="10964781" cy="1012304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E0985F-2346-3B77-F77D-22301EB3C8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728" y="2853641"/>
            <a:ext cx="10964781" cy="3431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9553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7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0392-1F05-D029-FF5A-44B8D84C7C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1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96140-041F-F43D-F808-18E488622D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4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3AC-F69C-8CC9-1532-F6B2BC9D1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64A65-19B5-D049-5472-0ADD59E35A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9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CCEA-701D-C78E-8A9A-CB9DCDFD6F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C2D4C-C880-6BF6-DEEA-D73B1E0D8CA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0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A7AE4-5510-A3B8-DE0F-19FAD64B0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1DD82-79EB-79FA-22E7-4FE7E59FC3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52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Katarzyna Bytnar</dc:creator>
  <cp:lastModifiedBy>Katarzyna Bytnar</cp:lastModifiedBy>
  <cp:revision>2</cp:revision>
  <dcterms:created xsi:type="dcterms:W3CDTF">2025-06-19T19:12:38Z</dcterms:created>
  <dcterms:modified xsi:type="dcterms:W3CDTF">2025-06-19T20:51:13Z</dcterms:modified>
</cp:coreProperties>
</file>