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57" r:id="rId5"/>
    <p:sldId id="258" r:id="rId6"/>
    <p:sldId id="261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A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726"/>
  </p:normalViewPr>
  <p:slideViewPr>
    <p:cSldViewPr snapToGrid="0" snapToObjects="1">
      <p:cViewPr varScale="1">
        <p:scale>
          <a:sx n="120" d="100"/>
          <a:sy n="120" d="100"/>
        </p:scale>
        <p:origin x="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975" y="3985591"/>
            <a:ext cx="9144000" cy="856718"/>
          </a:xfrm>
        </p:spPr>
        <p:txBody>
          <a:bodyPr anchor="b"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975" y="4847760"/>
            <a:ext cx="9144000" cy="79766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background with text and images&#10;&#10;AI-generated content may be incorrect.">
            <a:extLst>
              <a:ext uri="{FF2B5EF4-FFF2-40B4-BE49-F238E27FC236}">
                <a16:creationId xmlns:a16="http://schemas.microsoft.com/office/drawing/2014/main" id="{692D31DF-8274-CDEA-5B6B-6843A85D9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5" y="0"/>
            <a:ext cx="121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ertificate&#10;&#10;AI-generated content may be incorrect.">
            <a:extLst>
              <a:ext uri="{FF2B5EF4-FFF2-40B4-BE49-F238E27FC236}">
                <a16:creationId xmlns:a16="http://schemas.microsoft.com/office/drawing/2014/main" id="{E908CDB9-1A42-2963-B9FC-1E6001AAB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5" y="0"/>
            <a:ext cx="121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1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338608"/>
            <a:ext cx="98863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826" y="1338608"/>
            <a:ext cx="98863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826" y="1338608"/>
            <a:ext cx="484539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64238" y="1338608"/>
            <a:ext cx="6227762" cy="34401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5" y="610263"/>
            <a:ext cx="9898213" cy="593408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5" y="1338608"/>
            <a:ext cx="9898213" cy="4351338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8839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826" y="1338608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0" r:id="rId4"/>
    <p:sldLayoutId id="2147483652" r:id="rId5"/>
    <p:sldLayoutId id="2147483654" r:id="rId6"/>
    <p:sldLayoutId id="214748365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00009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3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91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6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16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</Words>
  <Application>Microsoft Macintosh PowerPoint</Application>
  <PresentationFormat>Widescreen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Laurie Donahue</cp:lastModifiedBy>
  <cp:revision>17</cp:revision>
  <dcterms:created xsi:type="dcterms:W3CDTF">2019-04-17T14:47:58Z</dcterms:created>
  <dcterms:modified xsi:type="dcterms:W3CDTF">2025-04-08T13:43:45Z</dcterms:modified>
</cp:coreProperties>
</file>