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8"/>
  </p:notesMasterIdLst>
  <p:sldIdLst>
    <p:sldId id="256" r:id="rId2"/>
    <p:sldId id="263" r:id="rId3"/>
    <p:sldId id="264" r:id="rId4"/>
    <p:sldId id="257" r:id="rId5"/>
    <p:sldId id="259" r:id="rId6"/>
    <p:sldId id="260" r:id="rId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3366"/>
    <a:srgbClr val="0186DC"/>
    <a:srgbClr val="00009A"/>
    <a:srgbClr val="00447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8527"/>
    <p:restoredTop sz="94726"/>
  </p:normalViewPr>
  <p:slideViewPr>
    <p:cSldViewPr snapToGrid="0" snapToObjects="1">
      <p:cViewPr varScale="1">
        <p:scale>
          <a:sx n="120" d="100"/>
          <a:sy n="120" d="100"/>
        </p:scale>
        <p:origin x="1248" y="1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C38084E-DB51-1C4E-B0EC-656B6D026462}" type="datetimeFigureOut">
              <a:rPr lang="en-US" smtClean="0"/>
              <a:t>4/8/25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AA823F1-E3F1-1D43-A719-CE72722030E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329141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AA823F1-E3F1-1D43-A719-CE72722030EA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0994300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028207" y="719876"/>
            <a:ext cx="8494565" cy="918918"/>
          </a:xfrm>
        </p:spPr>
        <p:txBody>
          <a:bodyPr anchor="b">
            <a:normAutofit/>
          </a:bodyPr>
          <a:lstStyle>
            <a:lvl1pPr algn="r">
              <a:defRPr sz="2600" b="1" i="0" baseline="0">
                <a:solidFill>
                  <a:srgbClr val="003366"/>
                </a:solidFill>
                <a:latin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28207" y="1582044"/>
            <a:ext cx="8494565" cy="855579"/>
          </a:xfrm>
        </p:spPr>
        <p:txBody>
          <a:bodyPr>
            <a:normAutofit/>
          </a:bodyPr>
          <a:lstStyle>
            <a:lvl1pPr marL="0" indent="0" algn="r">
              <a:buNone/>
              <a:defRPr sz="1800" b="1" i="0" baseline="0">
                <a:solidFill>
                  <a:srgbClr val="003366"/>
                </a:solidFill>
                <a:latin typeface="arial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84478741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bout FA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graphic of a map of florida&#10;&#10;AI-generated content may be incorrect.">
            <a:extLst>
              <a:ext uri="{FF2B5EF4-FFF2-40B4-BE49-F238E27FC236}">
                <a16:creationId xmlns:a16="http://schemas.microsoft.com/office/drawing/2014/main" id="{BDD5F5A8-7988-135B-5F7E-4440D825AEA8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2785" y="0"/>
            <a:ext cx="1218643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530731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About FA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certificate&#10;&#10;AI-generated content may be incorrect.">
            <a:extLst>
              <a:ext uri="{FF2B5EF4-FFF2-40B4-BE49-F238E27FC236}">
                <a16:creationId xmlns:a16="http://schemas.microsoft.com/office/drawing/2014/main" id="{0355F9FA-797D-4C35-5E60-38F162003D5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2785" y="16934"/>
            <a:ext cx="1218643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403733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5642" y="681513"/>
            <a:ext cx="9690264" cy="593408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5642" y="1409858"/>
            <a:ext cx="9690264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32776081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and Imag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5642" y="681513"/>
            <a:ext cx="9690264" cy="593408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78286" y="1409858"/>
            <a:ext cx="5117619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Picture Placeholder 4"/>
          <p:cNvSpPr>
            <a:spLocks noGrp="1"/>
          </p:cNvSpPr>
          <p:nvPr>
            <p:ph type="pic" sz="quarter" idx="10"/>
          </p:nvPr>
        </p:nvSpPr>
        <p:spPr>
          <a:xfrm>
            <a:off x="0" y="1409858"/>
            <a:ext cx="4879975" cy="2852738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 only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/>
          <p:cNvSpPr>
            <a:spLocks noGrp="1"/>
          </p:cNvSpPr>
          <p:nvPr>
            <p:ph type="pic" sz="quarter" idx="10"/>
          </p:nvPr>
        </p:nvSpPr>
        <p:spPr>
          <a:xfrm>
            <a:off x="0" y="-1"/>
            <a:ext cx="10018643" cy="5844209"/>
          </a:xfr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17517" y="681513"/>
            <a:ext cx="9658391" cy="59340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17517" y="1409858"/>
            <a:ext cx="9658391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4096910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4" r:id="rId3"/>
    <p:sldLayoutId id="2147483650" r:id="rId4"/>
    <p:sldLayoutId id="2147483652" r:id="rId5"/>
    <p:sldLayoutId id="2147483653" r:id="rId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2600" b="1" i="0" kern="120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1800" kern="1200" baseline="0">
          <a:solidFill>
            <a:schemeClr val="tx1">
              <a:lumMod val="75000"/>
              <a:lumOff val="25000"/>
            </a:schemeClr>
          </a:solidFill>
          <a:latin typeface="+mj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 baseline="0">
          <a:solidFill>
            <a:schemeClr val="tx1">
              <a:lumMod val="75000"/>
              <a:lumOff val="25000"/>
            </a:schemeClr>
          </a:solidFill>
          <a:latin typeface="+mj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 baseline="0">
          <a:solidFill>
            <a:schemeClr val="tx1">
              <a:lumMod val="75000"/>
              <a:lumOff val="25000"/>
            </a:schemeClr>
          </a:solidFill>
          <a:latin typeface="+mj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 baseline="0">
          <a:solidFill>
            <a:schemeClr val="tx1">
              <a:lumMod val="75000"/>
              <a:lumOff val="25000"/>
            </a:schemeClr>
          </a:solidFill>
          <a:latin typeface="+mj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 baseline="0">
          <a:solidFill>
            <a:schemeClr val="tx1">
              <a:lumMod val="75000"/>
              <a:lumOff val="25000"/>
            </a:schemeClr>
          </a:solidFill>
          <a:latin typeface="+mj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8059905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63581880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64777252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505280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Picture Placeholder 3"/>
          <p:cNvSpPr>
            <a:spLocks noGrp="1"/>
          </p:cNvSpPr>
          <p:nvPr>
            <p:ph type="pic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2392420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"/>
          <p:cNvSpPr>
            <a:spLocks noGrp="1"/>
          </p:cNvSpPr>
          <p:nvPr>
            <p:ph type="pic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446051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183</TotalTime>
  <Words>1</Words>
  <Application>Microsoft Macintosh PowerPoint</Application>
  <PresentationFormat>Widescreen</PresentationFormat>
  <Paragraphs>1</Paragraphs>
  <Slides>6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0" baseType="lpstr">
      <vt:lpstr>Arial</vt:lpstr>
      <vt:lpstr>Arial</vt:lpstr>
      <vt:lpstr>Calibri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 Office User</dc:creator>
  <cp:lastModifiedBy>Laurie Donahue</cp:lastModifiedBy>
  <cp:revision>19</cp:revision>
  <dcterms:created xsi:type="dcterms:W3CDTF">2019-04-17T14:47:58Z</dcterms:created>
  <dcterms:modified xsi:type="dcterms:W3CDTF">2025-04-08T13:52:09Z</dcterms:modified>
</cp:coreProperties>
</file>