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86" r:id="rId3"/>
    <p:sldId id="283" r:id="rId4"/>
    <p:sldId id="260" r:id="rId5"/>
    <p:sldId id="264" r:id="rId6"/>
    <p:sldId id="280" r:id="rId7"/>
    <p:sldId id="278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801A264-2EF5-2E0E-305E-D36D1DABC2F5}" name="Christine Campbell" initials="CC" userId="S::christinecam2024@fau.edu::7de75346-1cd5-4bd9-84a9-8a45765e2ce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66AE6A-D253-CA13-6355-312A554E4D61}" v="4" dt="2025-07-07T20:22:53.755"/>
    <p1510:client id="{A690868C-B2A6-44F7-A2B2-4A43216C40FA}" v="2154" dt="2025-07-08T18:23:30.7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sha Lauture" userId="8a08b36b-01a2-42e2-90d8-0afa6becc19f" providerId="ADAL" clId="{DAD87996-BA1C-4C68-B84D-44891D864106}"/>
    <pc:docChg chg="undo custSel addSld delSld modSld sldOrd">
      <pc:chgData name="Tasha Lauture" userId="8a08b36b-01a2-42e2-90d8-0afa6becc19f" providerId="ADAL" clId="{DAD87996-BA1C-4C68-B84D-44891D864106}" dt="2025-07-08T18:06:13.504" v="334" actId="20577"/>
      <pc:docMkLst>
        <pc:docMk/>
      </pc:docMkLst>
      <pc:sldChg chg="del modNotesTx">
        <pc:chgData name="Tasha Lauture" userId="8a08b36b-01a2-42e2-90d8-0afa6becc19f" providerId="ADAL" clId="{DAD87996-BA1C-4C68-B84D-44891D864106}" dt="2025-07-07T16:43:41.747" v="322" actId="2696"/>
        <pc:sldMkLst>
          <pc:docMk/>
          <pc:sldMk cId="568238532" sldId="259"/>
        </pc:sldMkLst>
      </pc:sldChg>
      <pc:sldChg chg="modSp add del mod ord modNotesTx">
        <pc:chgData name="Tasha Lauture" userId="8a08b36b-01a2-42e2-90d8-0afa6becc19f" providerId="ADAL" clId="{DAD87996-BA1C-4C68-B84D-44891D864106}" dt="2025-07-08T18:06:04.319" v="333" actId="20577"/>
        <pc:sldMkLst>
          <pc:docMk/>
          <pc:sldMk cId="2837404437" sldId="260"/>
        </pc:sldMkLst>
        <pc:spChg chg="mod">
          <ac:chgData name="Tasha Lauture" userId="8a08b36b-01a2-42e2-90d8-0afa6becc19f" providerId="ADAL" clId="{DAD87996-BA1C-4C68-B84D-44891D864106}" dt="2025-07-07T14:59:23.751" v="106" actId="404"/>
          <ac:spMkLst>
            <pc:docMk/>
            <pc:sldMk cId="2837404437" sldId="260"/>
            <ac:spMk id="4" creationId="{E25067C7-9AE1-34EE-3B0F-A0374F697786}"/>
          </ac:spMkLst>
        </pc:spChg>
      </pc:sldChg>
      <pc:sldChg chg="modSp add del mod">
        <pc:chgData name="Tasha Lauture" userId="8a08b36b-01a2-42e2-90d8-0afa6becc19f" providerId="ADAL" clId="{DAD87996-BA1C-4C68-B84D-44891D864106}" dt="2025-07-07T14:55:07.609" v="91" actId="2696"/>
        <pc:sldMkLst>
          <pc:docMk/>
          <pc:sldMk cId="1893966881" sldId="261"/>
        </pc:sldMkLst>
        <pc:spChg chg="mod">
          <ac:chgData name="Tasha Lauture" userId="8a08b36b-01a2-42e2-90d8-0afa6becc19f" providerId="ADAL" clId="{DAD87996-BA1C-4C68-B84D-44891D864106}" dt="2025-07-07T14:43:45.961" v="88" actId="1076"/>
          <ac:spMkLst>
            <pc:docMk/>
            <pc:sldMk cId="1893966881" sldId="261"/>
            <ac:spMk id="2" creationId="{3C168B15-9713-B791-F9EF-FBCF3C9A6323}"/>
          </ac:spMkLst>
        </pc:spChg>
      </pc:sldChg>
      <pc:sldChg chg="addSp delSp modSp add mod ord modClrScheme chgLayout modNotesTx">
        <pc:chgData name="Tasha Lauture" userId="8a08b36b-01a2-42e2-90d8-0afa6becc19f" providerId="ADAL" clId="{DAD87996-BA1C-4C68-B84D-44891D864106}" dt="2025-07-08T18:06:13.504" v="334" actId="20577"/>
        <pc:sldMkLst>
          <pc:docMk/>
          <pc:sldMk cId="963292440" sldId="264"/>
        </pc:sldMkLst>
        <pc:spChg chg="mod ord">
          <ac:chgData name="Tasha Lauture" userId="8a08b36b-01a2-42e2-90d8-0afa6becc19f" providerId="ADAL" clId="{DAD87996-BA1C-4C68-B84D-44891D864106}" dt="2025-07-07T14:55:47.476" v="95" actId="404"/>
          <ac:spMkLst>
            <pc:docMk/>
            <pc:sldMk cId="963292440" sldId="264"/>
            <ac:spMk id="2" creationId="{37D4F301-321B-9B11-E3F2-C5C42C7B373B}"/>
          </ac:spMkLst>
        </pc:spChg>
        <pc:spChg chg="add del mod ord">
          <ac:chgData name="Tasha Lauture" userId="8a08b36b-01a2-42e2-90d8-0afa6becc19f" providerId="ADAL" clId="{DAD87996-BA1C-4C68-B84D-44891D864106}" dt="2025-07-07T14:32:23.098" v="26" actId="700"/>
          <ac:spMkLst>
            <pc:docMk/>
            <pc:sldMk cId="963292440" sldId="264"/>
            <ac:spMk id="4" creationId="{29944FAD-DD99-52EF-563B-8A327CBE538D}"/>
          </ac:spMkLst>
        </pc:spChg>
        <pc:spChg chg="add del mod ord">
          <ac:chgData name="Tasha Lauture" userId="8a08b36b-01a2-42e2-90d8-0afa6becc19f" providerId="ADAL" clId="{DAD87996-BA1C-4C68-B84D-44891D864106}" dt="2025-07-07T14:40:26.940" v="81" actId="21"/>
          <ac:spMkLst>
            <pc:docMk/>
            <pc:sldMk cId="963292440" sldId="264"/>
            <ac:spMk id="6" creationId="{E23D8421-C2E2-C1C7-BBEA-A62C763E6B53}"/>
          </ac:spMkLst>
        </pc:spChg>
        <pc:spChg chg="mod">
          <ac:chgData name="Tasha Lauture" userId="8a08b36b-01a2-42e2-90d8-0afa6becc19f" providerId="ADAL" clId="{DAD87996-BA1C-4C68-B84D-44891D864106}" dt="2025-07-07T17:07:35.188" v="324" actId="404"/>
          <ac:spMkLst>
            <pc:docMk/>
            <pc:sldMk cId="963292440" sldId="264"/>
            <ac:spMk id="7" creationId="{5864A8BB-0BC4-F9C0-2AFF-CD3FA5F03EBF}"/>
          </ac:spMkLst>
        </pc:spChg>
        <pc:graphicFrameChg chg="mod ord modGraphic">
          <ac:chgData name="Tasha Lauture" userId="8a08b36b-01a2-42e2-90d8-0afa6becc19f" providerId="ADAL" clId="{DAD87996-BA1C-4C68-B84D-44891D864106}" dt="2025-07-07T14:40:09.883" v="79" actId="700"/>
          <ac:graphicFrameMkLst>
            <pc:docMk/>
            <pc:sldMk cId="963292440" sldId="264"/>
            <ac:graphicFrameMk id="5" creationId="{E61CFC69-90C7-0A8A-6DC0-E3FBC9DE56FA}"/>
          </ac:graphicFrameMkLst>
        </pc:graphicFrameChg>
        <pc:picChg chg="mod">
          <ac:chgData name="Tasha Lauture" userId="8a08b36b-01a2-42e2-90d8-0afa6becc19f" providerId="ADAL" clId="{DAD87996-BA1C-4C68-B84D-44891D864106}" dt="2025-07-07T14:38:54.269" v="72" actId="1076"/>
          <ac:picMkLst>
            <pc:docMk/>
            <pc:sldMk cId="963292440" sldId="264"/>
            <ac:picMk id="3" creationId="{AD46FB23-9453-C270-99AE-402746FA6756}"/>
          </ac:picMkLst>
        </pc:picChg>
      </pc:sldChg>
      <pc:sldChg chg="modSp mod">
        <pc:chgData name="Tasha Lauture" userId="8a08b36b-01a2-42e2-90d8-0afa6becc19f" providerId="ADAL" clId="{DAD87996-BA1C-4C68-B84D-44891D864106}" dt="2025-07-07T14:56:27.226" v="98" actId="1076"/>
        <pc:sldMkLst>
          <pc:docMk/>
          <pc:sldMk cId="3479617548" sldId="278"/>
        </pc:sldMkLst>
        <pc:spChg chg="mod">
          <ac:chgData name="Tasha Lauture" userId="8a08b36b-01a2-42e2-90d8-0afa6becc19f" providerId="ADAL" clId="{DAD87996-BA1C-4C68-B84D-44891D864106}" dt="2025-07-07T14:56:27.226" v="98" actId="1076"/>
          <ac:spMkLst>
            <pc:docMk/>
            <pc:sldMk cId="3479617548" sldId="278"/>
            <ac:spMk id="2" creationId="{338A86E6-6592-87F9-660F-3D3BC6C703C5}"/>
          </ac:spMkLst>
        </pc:spChg>
      </pc:sldChg>
      <pc:sldChg chg="new del">
        <pc:chgData name="Tasha Lauture" userId="8a08b36b-01a2-42e2-90d8-0afa6becc19f" providerId="ADAL" clId="{DAD87996-BA1C-4C68-B84D-44891D864106}" dt="2025-07-07T14:56:51.847" v="99" actId="2696"/>
        <pc:sldMkLst>
          <pc:docMk/>
          <pc:sldMk cId="773709251" sldId="279"/>
        </pc:sldMkLst>
      </pc:sldChg>
      <pc:sldChg chg="del">
        <pc:chgData name="Tasha Lauture" userId="8a08b36b-01a2-42e2-90d8-0afa6becc19f" providerId="ADAL" clId="{DAD87996-BA1C-4C68-B84D-44891D864106}" dt="2025-07-07T14:22:01.611" v="0" actId="2696"/>
        <pc:sldMkLst>
          <pc:docMk/>
          <pc:sldMk cId="2536061504" sldId="279"/>
        </pc:sldMkLst>
      </pc:sldChg>
      <pc:sldChg chg="modSp add mod">
        <pc:chgData name="Tasha Lauture" userId="8a08b36b-01a2-42e2-90d8-0afa6becc19f" providerId="ADAL" clId="{DAD87996-BA1C-4C68-B84D-44891D864106}" dt="2025-07-07T15:03:25.643" v="223" actId="1076"/>
        <pc:sldMkLst>
          <pc:docMk/>
          <pc:sldMk cId="177575171" sldId="280"/>
        </pc:sldMkLst>
        <pc:spChg chg="mod">
          <ac:chgData name="Tasha Lauture" userId="8a08b36b-01a2-42e2-90d8-0afa6becc19f" providerId="ADAL" clId="{DAD87996-BA1C-4C68-B84D-44891D864106}" dt="2025-07-07T14:55:58.026" v="96" actId="1076"/>
          <ac:spMkLst>
            <pc:docMk/>
            <pc:sldMk cId="177575171" sldId="280"/>
            <ac:spMk id="8" creationId="{5C6DC198-F234-0AE5-6F78-B81EA3C5DFC9}"/>
          </ac:spMkLst>
        </pc:spChg>
        <pc:spChg chg="mod">
          <ac:chgData name="Tasha Lauture" userId="8a08b36b-01a2-42e2-90d8-0afa6becc19f" providerId="ADAL" clId="{DAD87996-BA1C-4C68-B84D-44891D864106}" dt="2025-07-07T15:03:21.691" v="222" actId="1076"/>
          <ac:spMkLst>
            <pc:docMk/>
            <pc:sldMk cId="177575171" sldId="280"/>
            <ac:spMk id="26" creationId="{9228505A-570D-3F80-CA20-D9966849A45E}"/>
          </ac:spMkLst>
        </pc:spChg>
        <pc:spChg chg="mod">
          <ac:chgData name="Tasha Lauture" userId="8a08b36b-01a2-42e2-90d8-0afa6becc19f" providerId="ADAL" clId="{DAD87996-BA1C-4C68-B84D-44891D864106}" dt="2025-07-07T15:03:16.751" v="221" actId="1076"/>
          <ac:spMkLst>
            <pc:docMk/>
            <pc:sldMk cId="177575171" sldId="280"/>
            <ac:spMk id="32" creationId="{406096FF-32E4-E926-7AC8-7AD6341FB317}"/>
          </ac:spMkLst>
        </pc:spChg>
        <pc:picChg chg="mod">
          <ac:chgData name="Tasha Lauture" userId="8a08b36b-01a2-42e2-90d8-0afa6becc19f" providerId="ADAL" clId="{DAD87996-BA1C-4C68-B84D-44891D864106}" dt="2025-07-07T15:03:25.643" v="223" actId="1076"/>
          <ac:picMkLst>
            <pc:docMk/>
            <pc:sldMk cId="177575171" sldId="280"/>
            <ac:picMk id="31" creationId="{D6B5565A-D426-C6AB-A047-DA93A65E63C8}"/>
          </ac:picMkLst>
        </pc:picChg>
      </pc:sldChg>
      <pc:sldChg chg="del">
        <pc:chgData name="Tasha Lauture" userId="8a08b36b-01a2-42e2-90d8-0afa6becc19f" providerId="ADAL" clId="{DAD87996-BA1C-4C68-B84D-44891D864106}" dt="2025-07-07T14:22:07.321" v="2" actId="2696"/>
        <pc:sldMkLst>
          <pc:docMk/>
          <pc:sldMk cId="2956728410" sldId="280"/>
        </pc:sldMkLst>
      </pc:sldChg>
      <pc:sldChg chg="addSp modSp del mod">
        <pc:chgData name="Tasha Lauture" userId="8a08b36b-01a2-42e2-90d8-0afa6becc19f" providerId="ADAL" clId="{DAD87996-BA1C-4C68-B84D-44891D864106}" dt="2025-07-07T14:39:04.359" v="73" actId="2696"/>
        <pc:sldMkLst>
          <pc:docMk/>
          <pc:sldMk cId="3007598753" sldId="281"/>
        </pc:sldMkLst>
        <pc:spChg chg="mod">
          <ac:chgData name="Tasha Lauture" userId="8a08b36b-01a2-42e2-90d8-0afa6becc19f" providerId="ADAL" clId="{DAD87996-BA1C-4C68-B84D-44891D864106}" dt="2025-07-07T14:30:06.695" v="22" actId="1076"/>
          <ac:spMkLst>
            <pc:docMk/>
            <pc:sldMk cId="3007598753" sldId="281"/>
            <ac:spMk id="2" creationId="{8B46747C-C450-D73F-F953-C93C95E80A13}"/>
          </ac:spMkLst>
        </pc:spChg>
        <pc:picChg chg="add">
          <ac:chgData name="Tasha Lauture" userId="8a08b36b-01a2-42e2-90d8-0afa6becc19f" providerId="ADAL" clId="{DAD87996-BA1C-4C68-B84D-44891D864106}" dt="2025-07-07T14:30:19.782" v="23"/>
          <ac:picMkLst>
            <pc:docMk/>
            <pc:sldMk cId="3007598753" sldId="281"/>
            <ac:picMk id="3" creationId="{B365E9FF-C42E-AAF9-7888-828061EB81B4}"/>
          </ac:picMkLst>
        </pc:picChg>
      </pc:sldChg>
      <pc:sldChg chg="modNotesTx">
        <pc:chgData name="Tasha Lauture" userId="8a08b36b-01a2-42e2-90d8-0afa6becc19f" providerId="ADAL" clId="{DAD87996-BA1C-4C68-B84D-44891D864106}" dt="2025-07-08T18:05:48.729" v="332" actId="20577"/>
        <pc:sldMkLst>
          <pc:docMk/>
          <pc:sldMk cId="1021900241" sldId="286"/>
        </pc:sldMkLst>
      </pc:sldChg>
      <pc:sldChg chg="new del">
        <pc:chgData name="Tasha Lauture" userId="8a08b36b-01a2-42e2-90d8-0afa6becc19f" providerId="ADAL" clId="{DAD87996-BA1C-4C68-B84D-44891D864106}" dt="2025-07-07T17:39:42.062" v="326" actId="2696"/>
        <pc:sldMkLst>
          <pc:docMk/>
          <pc:sldMk cId="4143552969" sldId="287"/>
        </pc:sldMkLst>
      </pc:sldChg>
    </pc:docChg>
  </pc:docChgLst>
  <pc:docChgLst>
    <pc:chgData name="Tasha Lauture" userId="8a08b36b-01a2-42e2-90d8-0afa6becc19f" providerId="ADAL" clId="{7AB8E4DB-333A-4F34-AE9D-63C966EAD886}"/>
    <pc:docChg chg="undo custSel addSld delSld modSld sldOrd">
      <pc:chgData name="Tasha Lauture" userId="8a08b36b-01a2-42e2-90d8-0afa6becc19f" providerId="ADAL" clId="{7AB8E4DB-333A-4F34-AE9D-63C966EAD886}" dt="2025-07-01T13:59:58.367" v="151"/>
      <pc:docMkLst>
        <pc:docMk/>
      </pc:docMkLst>
      <pc:sldChg chg="add ord setBg">
        <pc:chgData name="Tasha Lauture" userId="8a08b36b-01a2-42e2-90d8-0afa6becc19f" providerId="ADAL" clId="{7AB8E4DB-333A-4F34-AE9D-63C966EAD886}" dt="2025-07-01T13:59:58.367" v="151"/>
        <pc:sldMkLst>
          <pc:docMk/>
          <pc:sldMk cId="568238532" sldId="259"/>
        </pc:sldMkLst>
      </pc:sldChg>
      <pc:sldChg chg="addSp delSp modSp mod">
        <pc:chgData name="Tasha Lauture" userId="8a08b36b-01a2-42e2-90d8-0afa6becc19f" providerId="ADAL" clId="{7AB8E4DB-333A-4F34-AE9D-63C966EAD886}" dt="2025-07-01T13:55:26.556" v="147"/>
        <pc:sldMkLst>
          <pc:docMk/>
          <pc:sldMk cId="3007598753" sldId="281"/>
        </pc:sldMkLst>
      </pc:sldChg>
      <pc:sldChg chg="addSp delSp modSp del mod modClrScheme chgLayout">
        <pc:chgData name="Tasha Lauture" userId="8a08b36b-01a2-42e2-90d8-0afa6becc19f" providerId="ADAL" clId="{7AB8E4DB-333A-4F34-AE9D-63C966EAD886}" dt="2025-07-01T13:59:55.637" v="149" actId="2696"/>
        <pc:sldMkLst>
          <pc:docMk/>
          <pc:sldMk cId="3884053023" sldId="282"/>
        </pc:sldMkLst>
      </pc:sldChg>
    </pc:docChg>
  </pc:docChgLst>
  <pc:docChgLst>
    <pc:chgData name="Chelsea Friedlander" userId="S::cfriedlander@fau.edu::89294a07-47b7-4e7e-8331-5cd8bb4697a7" providerId="AD" clId="Web-{5FDF49D8-56FF-F216-2084-07ACD0DF62E6}"/>
    <pc:docChg chg="addSld delSld modSld">
      <pc:chgData name="Chelsea Friedlander" userId="S::cfriedlander@fau.edu::89294a07-47b7-4e7e-8331-5cd8bb4697a7" providerId="AD" clId="Web-{5FDF49D8-56FF-F216-2084-07ACD0DF62E6}" dt="2025-07-07T17:00:57.435" v="81"/>
      <pc:docMkLst>
        <pc:docMk/>
      </pc:docMkLst>
      <pc:sldChg chg="addSp delSp modSp new del mod setBg">
        <pc:chgData name="Chelsea Friedlander" userId="S::cfriedlander@fau.edu::89294a07-47b7-4e7e-8331-5cd8bb4697a7" providerId="AD" clId="Web-{5FDF49D8-56FF-F216-2084-07ACD0DF62E6}" dt="2025-07-07T16:59:15.668" v="70"/>
        <pc:sldMkLst>
          <pc:docMk/>
          <pc:sldMk cId="1768891177" sldId="281"/>
        </pc:sldMkLst>
        <pc:spChg chg="mod">
          <ac:chgData name="Chelsea Friedlander" userId="S::cfriedlander@fau.edu::89294a07-47b7-4e7e-8331-5cd8bb4697a7" providerId="AD" clId="Web-{5FDF49D8-56FF-F216-2084-07ACD0DF62E6}" dt="2025-07-07T16:57:52.995" v="42"/>
          <ac:spMkLst>
            <pc:docMk/>
            <pc:sldMk cId="1768891177" sldId="281"/>
            <ac:spMk id="2" creationId="{8DEA0DBD-6EE1-227B-A4E6-A60A85CD17AC}"/>
          </ac:spMkLst>
        </pc:spChg>
        <pc:spChg chg="del">
          <ac:chgData name="Chelsea Friedlander" userId="S::cfriedlander@fau.edu::89294a07-47b7-4e7e-8331-5cd8bb4697a7" providerId="AD" clId="Web-{5FDF49D8-56FF-F216-2084-07ACD0DF62E6}" dt="2025-07-07T16:53:54.820" v="16"/>
          <ac:spMkLst>
            <pc:docMk/>
            <pc:sldMk cId="1768891177" sldId="281"/>
            <ac:spMk id="3" creationId="{E10FDD19-19A0-B6B8-2976-7E2BFA2830F4}"/>
          </ac:spMkLst>
        </pc:spChg>
        <pc:spChg chg="add">
          <ac:chgData name="Chelsea Friedlander" userId="S::cfriedlander@fau.edu::89294a07-47b7-4e7e-8331-5cd8bb4697a7" providerId="AD" clId="Web-{5FDF49D8-56FF-F216-2084-07ACD0DF62E6}" dt="2025-07-07T16:57:52.995" v="42"/>
          <ac:spMkLst>
            <pc:docMk/>
            <pc:sldMk cId="1768891177" sldId="281"/>
            <ac:spMk id="12" creationId="{2B131495-754F-7C32-CCA5-33F99B731EC2}"/>
          </ac:spMkLst>
        </pc:spChg>
        <pc:picChg chg="add mod ord">
          <ac:chgData name="Chelsea Friedlander" userId="S::cfriedlander@fau.edu::89294a07-47b7-4e7e-8331-5cd8bb4697a7" providerId="AD" clId="Web-{5FDF49D8-56FF-F216-2084-07ACD0DF62E6}" dt="2025-07-07T16:58:36.698" v="51" actId="14100"/>
          <ac:picMkLst>
            <pc:docMk/>
            <pc:sldMk cId="1768891177" sldId="281"/>
            <ac:picMk id="4" creationId="{F9FC9008-1BD2-B18C-79DB-B36A835922D0}"/>
          </ac:picMkLst>
        </pc:picChg>
        <pc:picChg chg="add mod">
          <ac:chgData name="Chelsea Friedlander" userId="S::cfriedlander@fau.edu::89294a07-47b7-4e7e-8331-5cd8bb4697a7" providerId="AD" clId="Web-{5FDF49D8-56FF-F216-2084-07ACD0DF62E6}" dt="2025-07-07T16:57:52.995" v="42"/>
          <ac:picMkLst>
            <pc:docMk/>
            <pc:sldMk cId="1768891177" sldId="281"/>
            <ac:picMk id="5" creationId="{9D4D41B4-A36C-D347-7374-642D62847080}"/>
          </ac:picMkLst>
        </pc:picChg>
        <pc:picChg chg="add mod">
          <ac:chgData name="Chelsea Friedlander" userId="S::cfriedlander@fau.edu::89294a07-47b7-4e7e-8331-5cd8bb4697a7" providerId="AD" clId="Web-{5FDF49D8-56FF-F216-2084-07ACD0DF62E6}" dt="2025-07-07T16:57:52.995" v="42"/>
          <ac:picMkLst>
            <pc:docMk/>
            <pc:sldMk cId="1768891177" sldId="281"/>
            <ac:picMk id="6" creationId="{C1822897-215A-82DE-4EA4-7594F9ECB277}"/>
          </ac:picMkLst>
        </pc:picChg>
        <pc:picChg chg="add mod">
          <ac:chgData name="Chelsea Friedlander" userId="S::cfriedlander@fau.edu::89294a07-47b7-4e7e-8331-5cd8bb4697a7" providerId="AD" clId="Web-{5FDF49D8-56FF-F216-2084-07ACD0DF62E6}" dt="2025-07-07T16:58:27.261" v="50" actId="1076"/>
          <ac:picMkLst>
            <pc:docMk/>
            <pc:sldMk cId="1768891177" sldId="281"/>
            <ac:picMk id="7" creationId="{E8B0D090-962F-1603-9637-78BD1B2A1493}"/>
          </ac:picMkLst>
        </pc:picChg>
        <pc:picChg chg="add mod ord">
          <ac:chgData name="Chelsea Friedlander" userId="S::cfriedlander@fau.edu::89294a07-47b7-4e7e-8331-5cd8bb4697a7" providerId="AD" clId="Web-{5FDF49D8-56FF-F216-2084-07ACD0DF62E6}" dt="2025-07-07T16:57:52.995" v="42"/>
          <ac:picMkLst>
            <pc:docMk/>
            <pc:sldMk cId="1768891177" sldId="281"/>
            <ac:picMk id="8" creationId="{7E6ACF04-9387-95A0-0410-26CCD9DCA22E}"/>
          </ac:picMkLst>
        </pc:picChg>
        <pc:cxnChg chg="add">
          <ac:chgData name="Chelsea Friedlander" userId="S::cfriedlander@fau.edu::89294a07-47b7-4e7e-8331-5cd8bb4697a7" providerId="AD" clId="Web-{5FDF49D8-56FF-F216-2084-07ACD0DF62E6}" dt="2025-07-07T16:57:52.995" v="42"/>
          <ac:cxnSpMkLst>
            <pc:docMk/>
            <pc:sldMk cId="1768891177" sldId="281"/>
            <ac:cxnSpMk id="15" creationId="{822A5670-0F7B-4199-AEAB-33FBA9CEA44D}"/>
          </ac:cxnSpMkLst>
        </pc:cxnChg>
        <pc:cxnChg chg="add">
          <ac:chgData name="Chelsea Friedlander" userId="S::cfriedlander@fau.edu::89294a07-47b7-4e7e-8331-5cd8bb4697a7" providerId="AD" clId="Web-{5FDF49D8-56FF-F216-2084-07ACD0DF62E6}" dt="2025-07-07T16:57:52.995" v="42"/>
          <ac:cxnSpMkLst>
            <pc:docMk/>
            <pc:sldMk cId="1768891177" sldId="281"/>
            <ac:cxnSpMk id="17" creationId="{8BB1744D-A7DF-4B65-B6E3-DCF12BB2D869}"/>
          </ac:cxnSpMkLst>
        </pc:cxnChg>
        <pc:cxnChg chg="add">
          <ac:chgData name="Chelsea Friedlander" userId="S::cfriedlander@fau.edu::89294a07-47b7-4e7e-8331-5cd8bb4697a7" providerId="AD" clId="Web-{5FDF49D8-56FF-F216-2084-07ACD0DF62E6}" dt="2025-07-07T16:57:52.995" v="42"/>
          <ac:cxnSpMkLst>
            <pc:docMk/>
            <pc:sldMk cId="1768891177" sldId="281"/>
            <ac:cxnSpMk id="19" creationId="{882DD753-EA38-4E86-91FB-05041A44A28E}"/>
          </ac:cxnSpMkLst>
        </pc:cxnChg>
      </pc:sldChg>
      <pc:sldChg chg="addSp delSp modSp new">
        <pc:chgData name="Chelsea Friedlander" userId="S::cfriedlander@fau.edu::89294a07-47b7-4e7e-8331-5cd8bb4697a7" providerId="AD" clId="Web-{5FDF49D8-56FF-F216-2084-07ACD0DF62E6}" dt="2025-07-07T17:00:57.435" v="81"/>
        <pc:sldMkLst>
          <pc:docMk/>
          <pc:sldMk cId="2632637434" sldId="282"/>
        </pc:sldMkLst>
        <pc:spChg chg="del">
          <ac:chgData name="Chelsea Friedlander" userId="S::cfriedlander@fau.edu::89294a07-47b7-4e7e-8331-5cd8bb4697a7" providerId="AD" clId="Web-{5FDF49D8-56FF-F216-2084-07ACD0DF62E6}" dt="2025-07-07T16:59:11.386" v="69"/>
          <ac:spMkLst>
            <pc:docMk/>
            <pc:sldMk cId="2632637434" sldId="282"/>
            <ac:spMk id="2" creationId="{D726954A-88DC-BB8E-B5AF-15781F5DAB98}"/>
          </ac:spMkLst>
        </pc:spChg>
        <pc:spChg chg="add del">
          <ac:chgData name="Chelsea Friedlander" userId="S::cfriedlander@fau.edu::89294a07-47b7-4e7e-8331-5cd8bb4697a7" providerId="AD" clId="Web-{5FDF49D8-56FF-F216-2084-07ACD0DF62E6}" dt="2025-07-07T17:00:18.262" v="75"/>
          <ac:spMkLst>
            <pc:docMk/>
            <pc:sldMk cId="2632637434" sldId="282"/>
            <ac:spMk id="3" creationId="{EEF6E3DE-76C3-D21E-5E09-B8AACD1E2106}"/>
          </ac:spMkLst>
        </pc:spChg>
        <pc:spChg chg="add mod">
          <ac:chgData name="Chelsea Friedlander" userId="S::cfriedlander@fau.edu::89294a07-47b7-4e7e-8331-5cd8bb4697a7" providerId="AD" clId="Web-{5FDF49D8-56FF-F216-2084-07ACD0DF62E6}" dt="2025-07-07T16:59:08.871" v="63" actId="14100"/>
          <ac:spMkLst>
            <pc:docMk/>
            <pc:sldMk cId="2632637434" sldId="282"/>
            <ac:spMk id="5" creationId="{B25B9A12-49F7-C411-9D6C-E8A43AED34B2}"/>
          </ac:spMkLst>
        </pc:spChg>
        <pc:spChg chg="add mod">
          <ac:chgData name="Chelsea Friedlander" userId="S::cfriedlander@fau.edu::89294a07-47b7-4e7e-8331-5cd8bb4697a7" providerId="AD" clId="Web-{5FDF49D8-56FF-F216-2084-07ACD0DF62E6}" dt="2025-07-07T17:00:57.435" v="81"/>
          <ac:spMkLst>
            <pc:docMk/>
            <pc:sldMk cId="2632637434" sldId="282"/>
            <ac:spMk id="27" creationId="{E2F469B8-07D5-FEA5-FB8F-4DA5658915F1}"/>
          </ac:spMkLst>
        </pc:spChg>
        <pc:picChg chg="add mod">
          <ac:chgData name="Chelsea Friedlander" userId="S::cfriedlander@fau.edu::89294a07-47b7-4e7e-8331-5cd8bb4697a7" providerId="AD" clId="Web-{5FDF49D8-56FF-F216-2084-07ACD0DF62E6}" dt="2025-07-07T16:59:08.871" v="64" actId="14100"/>
          <ac:picMkLst>
            <pc:docMk/>
            <pc:sldMk cId="2632637434" sldId="282"/>
            <ac:picMk id="7" creationId="{A3A32898-7B7B-EE30-276A-50BC37EF7D4A}"/>
          </ac:picMkLst>
        </pc:picChg>
        <pc:picChg chg="add mod">
          <ac:chgData name="Chelsea Friedlander" userId="S::cfriedlander@fau.edu::89294a07-47b7-4e7e-8331-5cd8bb4697a7" providerId="AD" clId="Web-{5FDF49D8-56FF-F216-2084-07ACD0DF62E6}" dt="2025-07-07T16:59:08.871" v="65" actId="14100"/>
          <ac:picMkLst>
            <pc:docMk/>
            <pc:sldMk cId="2632637434" sldId="282"/>
            <ac:picMk id="11" creationId="{811E5DCA-56BC-3EC0-3DB1-1D3C2A159790}"/>
          </ac:picMkLst>
        </pc:picChg>
        <pc:picChg chg="add mod">
          <ac:chgData name="Chelsea Friedlander" userId="S::cfriedlander@fau.edu::89294a07-47b7-4e7e-8331-5cd8bb4697a7" providerId="AD" clId="Web-{5FDF49D8-56FF-F216-2084-07ACD0DF62E6}" dt="2025-07-07T17:00:14.872" v="73" actId="1076"/>
          <ac:picMkLst>
            <pc:docMk/>
            <pc:sldMk cId="2632637434" sldId="282"/>
            <ac:picMk id="15" creationId="{A3706599-627F-D7E6-B772-7F242E1C0953}"/>
          </ac:picMkLst>
        </pc:picChg>
        <pc:picChg chg="add mod">
          <ac:chgData name="Chelsea Friedlander" userId="S::cfriedlander@fau.edu::89294a07-47b7-4e7e-8331-5cd8bb4697a7" providerId="AD" clId="Web-{5FDF49D8-56FF-F216-2084-07ACD0DF62E6}" dt="2025-07-07T16:59:08.886" v="67" actId="14100"/>
          <ac:picMkLst>
            <pc:docMk/>
            <pc:sldMk cId="2632637434" sldId="282"/>
            <ac:picMk id="19" creationId="{56A9B3FA-E8AE-EABB-EE62-81C608FF9A0C}"/>
          </ac:picMkLst>
        </pc:picChg>
        <pc:picChg chg="add mod">
          <ac:chgData name="Chelsea Friedlander" userId="S::cfriedlander@fau.edu::89294a07-47b7-4e7e-8331-5cd8bb4697a7" providerId="AD" clId="Web-{5FDF49D8-56FF-F216-2084-07ACD0DF62E6}" dt="2025-07-07T16:59:08.886" v="68" actId="14100"/>
          <ac:picMkLst>
            <pc:docMk/>
            <pc:sldMk cId="2632637434" sldId="282"/>
            <ac:picMk id="21" creationId="{AA4BB3FB-534C-BEEF-CF69-A7A671176514}"/>
          </ac:picMkLst>
        </pc:picChg>
        <pc:picChg chg="add del mod ord">
          <ac:chgData name="Chelsea Friedlander" userId="S::cfriedlander@fau.edu::89294a07-47b7-4e7e-8331-5cd8bb4697a7" providerId="AD" clId="Web-{5FDF49D8-56FF-F216-2084-07ACD0DF62E6}" dt="2025-07-07T17:00:16.168" v="74"/>
          <ac:picMkLst>
            <pc:docMk/>
            <pc:sldMk cId="2632637434" sldId="282"/>
            <ac:picMk id="24" creationId="{00551EC1-B698-F8EC-4089-D155B46A2B98}"/>
          </ac:picMkLst>
        </pc:picChg>
        <pc:picChg chg="add del mod ord">
          <ac:chgData name="Chelsea Friedlander" userId="S::cfriedlander@fau.edu::89294a07-47b7-4e7e-8331-5cd8bb4697a7" providerId="AD" clId="Web-{5FDF49D8-56FF-F216-2084-07ACD0DF62E6}" dt="2025-07-07T17:00:57.435" v="81"/>
          <ac:picMkLst>
            <pc:docMk/>
            <pc:sldMk cId="2632637434" sldId="282"/>
            <ac:picMk id="25" creationId="{A3D527DD-628D-0DA4-FC57-E874AA8C81BD}"/>
          </ac:picMkLst>
        </pc:picChg>
        <pc:cxnChg chg="add">
          <ac:chgData name="Chelsea Friedlander" userId="S::cfriedlander@fau.edu::89294a07-47b7-4e7e-8331-5cd8bb4697a7" providerId="AD" clId="Web-{5FDF49D8-56FF-F216-2084-07ACD0DF62E6}" dt="2025-07-07T16:59:00.308" v="55"/>
          <ac:cxnSpMkLst>
            <pc:docMk/>
            <pc:sldMk cId="2632637434" sldId="282"/>
            <ac:cxnSpMk id="9" creationId="{35542416-D874-FDE0-05E3-BDB9E63EC3D4}"/>
          </ac:cxnSpMkLst>
        </pc:cxnChg>
        <pc:cxnChg chg="add">
          <ac:chgData name="Chelsea Friedlander" userId="S::cfriedlander@fau.edu::89294a07-47b7-4e7e-8331-5cd8bb4697a7" providerId="AD" clId="Web-{5FDF49D8-56FF-F216-2084-07ACD0DF62E6}" dt="2025-07-07T16:59:00.324" v="57"/>
          <ac:cxnSpMkLst>
            <pc:docMk/>
            <pc:sldMk cId="2632637434" sldId="282"/>
            <ac:cxnSpMk id="13" creationId="{8C82EDEB-32E7-321A-7E2B-6A2E913CFBFD}"/>
          </ac:cxnSpMkLst>
        </pc:cxnChg>
        <pc:cxnChg chg="add">
          <ac:chgData name="Chelsea Friedlander" userId="S::cfriedlander@fau.edu::89294a07-47b7-4e7e-8331-5cd8bb4697a7" providerId="AD" clId="Web-{5FDF49D8-56FF-F216-2084-07ACD0DF62E6}" dt="2025-07-07T16:59:00.339" v="59"/>
          <ac:cxnSpMkLst>
            <pc:docMk/>
            <pc:sldMk cId="2632637434" sldId="282"/>
            <ac:cxnSpMk id="17" creationId="{D492CB23-DA18-E888-B21A-AC4AEC36D61E}"/>
          </ac:cxnSpMkLst>
        </pc:cxnChg>
        <pc:cxnChg chg="add">
          <ac:chgData name="Chelsea Friedlander" userId="S::cfriedlander@fau.edu::89294a07-47b7-4e7e-8331-5cd8bb4697a7" providerId="AD" clId="Web-{5FDF49D8-56FF-F216-2084-07ACD0DF62E6}" dt="2025-07-07T16:59:00.386" v="62"/>
          <ac:cxnSpMkLst>
            <pc:docMk/>
            <pc:sldMk cId="2632637434" sldId="282"/>
            <ac:cxnSpMk id="23" creationId="{9E0FE616-F25C-6E44-2D60-FBF92DCB4605}"/>
          </ac:cxnSpMkLst>
        </pc:cxnChg>
      </pc:sldChg>
    </pc:docChg>
  </pc:docChgLst>
  <pc:docChgLst>
    <pc:chgData name="Christa Oralus" userId="bffd8976-fd5b-479e-921e-685fee20b27a" providerId="ADAL" clId="{A690868C-B2A6-44F7-A2B2-4A43216C40FA}"/>
    <pc:docChg chg="undo redo custSel addSld delSld modSld sldOrd">
      <pc:chgData name="Christa Oralus" userId="bffd8976-fd5b-479e-921e-685fee20b27a" providerId="ADAL" clId="{A690868C-B2A6-44F7-A2B2-4A43216C40FA}" dt="2025-07-08T18:24:22.541" v="2235" actId="1076"/>
      <pc:docMkLst>
        <pc:docMk/>
      </pc:docMkLst>
      <pc:sldChg chg="addSp delSp modSp mod ord">
        <pc:chgData name="Christa Oralus" userId="bffd8976-fd5b-479e-921e-685fee20b27a" providerId="ADAL" clId="{A690868C-B2A6-44F7-A2B2-4A43216C40FA}" dt="2025-07-07T21:03:11.393" v="2166" actId="1076"/>
        <pc:sldMkLst>
          <pc:docMk/>
          <pc:sldMk cId="2837404437" sldId="260"/>
        </pc:sldMkLst>
        <pc:spChg chg="mod">
          <ac:chgData name="Christa Oralus" userId="bffd8976-fd5b-479e-921e-685fee20b27a" providerId="ADAL" clId="{A690868C-B2A6-44F7-A2B2-4A43216C40FA}" dt="2025-07-07T21:03:11.393" v="2166" actId="1076"/>
          <ac:spMkLst>
            <pc:docMk/>
            <pc:sldMk cId="2837404437" sldId="260"/>
            <ac:spMk id="4" creationId="{E25067C7-9AE1-34EE-3B0F-A0374F697786}"/>
          </ac:spMkLst>
        </pc:spChg>
        <pc:spChg chg="add del mod">
          <ac:chgData name="Christa Oralus" userId="bffd8976-fd5b-479e-921e-685fee20b27a" providerId="ADAL" clId="{A690868C-B2A6-44F7-A2B2-4A43216C40FA}" dt="2025-07-07T21:02:20.342" v="2158" actId="20577"/>
          <ac:spMkLst>
            <pc:docMk/>
            <pc:sldMk cId="2837404437" sldId="260"/>
            <ac:spMk id="5" creationId="{3EB020F2-D09B-7847-FF9F-F3EA78D01B48}"/>
          </ac:spMkLst>
        </pc:spChg>
        <pc:spChg chg="add del mod">
          <ac:chgData name="Christa Oralus" userId="bffd8976-fd5b-479e-921e-685fee20b27a" providerId="ADAL" clId="{A690868C-B2A6-44F7-A2B2-4A43216C40FA}" dt="2025-07-07T20:53:30.760" v="1808" actId="478"/>
          <ac:spMkLst>
            <pc:docMk/>
            <pc:sldMk cId="2837404437" sldId="260"/>
            <ac:spMk id="6" creationId="{FC460097-6AA4-E7B6-C52F-4DC148CB1D79}"/>
          </ac:spMkLst>
        </pc:spChg>
        <pc:spChg chg="mod">
          <ac:chgData name="Christa Oralus" userId="bffd8976-fd5b-479e-921e-685fee20b27a" providerId="ADAL" clId="{A690868C-B2A6-44F7-A2B2-4A43216C40FA}" dt="2025-07-07T21:03:03.673" v="2163" actId="1076"/>
          <ac:spMkLst>
            <pc:docMk/>
            <pc:sldMk cId="2837404437" sldId="260"/>
            <ac:spMk id="7" creationId="{756BCAAB-A7D7-8160-64DC-765A435CEF1A}"/>
          </ac:spMkLst>
        </pc:spChg>
        <pc:spChg chg="add mod">
          <ac:chgData name="Christa Oralus" userId="bffd8976-fd5b-479e-921e-685fee20b27a" providerId="ADAL" clId="{A690868C-B2A6-44F7-A2B2-4A43216C40FA}" dt="2025-07-07T20:58:46.844" v="1943" actId="1076"/>
          <ac:spMkLst>
            <pc:docMk/>
            <pc:sldMk cId="2837404437" sldId="260"/>
            <ac:spMk id="13" creationId="{29A19BF6-C4D2-BAA7-B5E8-88A91180A756}"/>
          </ac:spMkLst>
        </pc:spChg>
        <pc:spChg chg="add mod">
          <ac:chgData name="Christa Oralus" userId="bffd8976-fd5b-479e-921e-685fee20b27a" providerId="ADAL" clId="{A690868C-B2A6-44F7-A2B2-4A43216C40FA}" dt="2025-07-07T21:00:17.848" v="2007" actId="1076"/>
          <ac:spMkLst>
            <pc:docMk/>
            <pc:sldMk cId="2837404437" sldId="260"/>
            <ac:spMk id="14" creationId="{383826A6-78CC-A48B-26BD-4A096A87005F}"/>
          </ac:spMkLst>
        </pc:spChg>
        <pc:spChg chg="mod">
          <ac:chgData name="Christa Oralus" userId="bffd8976-fd5b-479e-921e-685fee20b27a" providerId="ADAL" clId="{A690868C-B2A6-44F7-A2B2-4A43216C40FA}" dt="2025-07-07T21:02:53.911" v="2162" actId="1076"/>
          <ac:spMkLst>
            <pc:docMk/>
            <pc:sldMk cId="2837404437" sldId="260"/>
            <ac:spMk id="16" creationId="{BB58CD63-CDF2-04C5-48F0-605A8C95DC3B}"/>
          </ac:spMkLst>
        </pc:spChg>
        <pc:spChg chg="mod">
          <ac:chgData name="Christa Oralus" userId="bffd8976-fd5b-479e-921e-685fee20b27a" providerId="ADAL" clId="{A690868C-B2A6-44F7-A2B2-4A43216C40FA}" dt="2025-07-07T21:02:53.911" v="2162" actId="1076"/>
          <ac:spMkLst>
            <pc:docMk/>
            <pc:sldMk cId="2837404437" sldId="260"/>
            <ac:spMk id="17" creationId="{E0ABD9ED-446A-4CEF-E4B6-4736D74CEEB3}"/>
          </ac:spMkLst>
        </pc:spChg>
        <pc:spChg chg="mod">
          <ac:chgData name="Christa Oralus" userId="bffd8976-fd5b-479e-921e-685fee20b27a" providerId="ADAL" clId="{A690868C-B2A6-44F7-A2B2-4A43216C40FA}" dt="2025-07-07T21:02:53.911" v="2162" actId="1076"/>
          <ac:spMkLst>
            <pc:docMk/>
            <pc:sldMk cId="2837404437" sldId="260"/>
            <ac:spMk id="18" creationId="{C77DA4BF-FA5C-8AAA-5220-0237B9CCFE62}"/>
          </ac:spMkLst>
        </pc:spChg>
        <pc:spChg chg="mod">
          <ac:chgData name="Christa Oralus" userId="bffd8976-fd5b-479e-921e-685fee20b27a" providerId="ADAL" clId="{A690868C-B2A6-44F7-A2B2-4A43216C40FA}" dt="2025-07-07T21:02:53.911" v="2162" actId="1076"/>
          <ac:spMkLst>
            <pc:docMk/>
            <pc:sldMk cId="2837404437" sldId="260"/>
            <ac:spMk id="19" creationId="{9A90AF79-BD1D-6FEE-20EE-9E3022FCC7D2}"/>
          </ac:spMkLst>
        </pc:spChg>
        <pc:picChg chg="add del mod">
          <ac:chgData name="Christa Oralus" userId="bffd8976-fd5b-479e-921e-685fee20b27a" providerId="ADAL" clId="{A690868C-B2A6-44F7-A2B2-4A43216C40FA}" dt="2025-07-07T20:54:27.599" v="1815" actId="478"/>
          <ac:picMkLst>
            <pc:docMk/>
            <pc:sldMk cId="2837404437" sldId="260"/>
            <ac:picMk id="2" creationId="{6B4E353B-EAB9-8612-B879-E0D600BEAD04}"/>
          </ac:picMkLst>
        </pc:picChg>
        <pc:picChg chg="add del mod">
          <ac:chgData name="Christa Oralus" userId="bffd8976-fd5b-479e-921e-685fee20b27a" providerId="ADAL" clId="{A690868C-B2A6-44F7-A2B2-4A43216C40FA}" dt="2025-07-07T20:54:38.349" v="1819" actId="478"/>
          <ac:picMkLst>
            <pc:docMk/>
            <pc:sldMk cId="2837404437" sldId="260"/>
            <ac:picMk id="3" creationId="{034BE96A-75C5-471F-EC48-A45EF859AF64}"/>
          </ac:picMkLst>
        </pc:picChg>
        <pc:picChg chg="mod">
          <ac:chgData name="Christa Oralus" userId="bffd8976-fd5b-479e-921e-685fee20b27a" providerId="ADAL" clId="{A690868C-B2A6-44F7-A2B2-4A43216C40FA}" dt="2025-07-07T21:02:30.772" v="2159" actId="14100"/>
          <ac:picMkLst>
            <pc:docMk/>
            <pc:sldMk cId="2837404437" sldId="260"/>
            <ac:picMk id="8" creationId="{C30D47E2-7725-0601-B6BC-D8863F8C3093}"/>
          </ac:picMkLst>
        </pc:picChg>
        <pc:picChg chg="add mod">
          <ac:chgData name="Christa Oralus" userId="bffd8976-fd5b-479e-921e-685fee20b27a" providerId="ADAL" clId="{A690868C-B2A6-44F7-A2B2-4A43216C40FA}" dt="2025-07-07T20:58:41.031" v="1942" actId="1076"/>
          <ac:picMkLst>
            <pc:docMk/>
            <pc:sldMk cId="2837404437" sldId="260"/>
            <ac:picMk id="10" creationId="{5EB5943A-4623-2355-8F86-BBAF135A7925}"/>
          </ac:picMkLst>
        </pc:picChg>
        <pc:picChg chg="add mod">
          <ac:chgData name="Christa Oralus" userId="bffd8976-fd5b-479e-921e-685fee20b27a" providerId="ADAL" clId="{A690868C-B2A6-44F7-A2B2-4A43216C40FA}" dt="2025-07-07T21:00:08.560" v="2006" actId="14100"/>
          <ac:picMkLst>
            <pc:docMk/>
            <pc:sldMk cId="2837404437" sldId="260"/>
            <ac:picMk id="12" creationId="{F504103E-21E4-2AEA-2511-9AC8ECA6952B}"/>
          </ac:picMkLst>
        </pc:picChg>
      </pc:sldChg>
      <pc:sldChg chg="addSp modSp mod ord">
        <pc:chgData name="Christa Oralus" userId="bffd8976-fd5b-479e-921e-685fee20b27a" providerId="ADAL" clId="{A690868C-B2A6-44F7-A2B2-4A43216C40FA}" dt="2025-07-08T18:24:22.541" v="2235" actId="1076"/>
        <pc:sldMkLst>
          <pc:docMk/>
          <pc:sldMk cId="963292440" sldId="264"/>
        </pc:sldMkLst>
        <pc:spChg chg="mod">
          <ac:chgData name="Christa Oralus" userId="bffd8976-fd5b-479e-921e-685fee20b27a" providerId="ADAL" clId="{A690868C-B2A6-44F7-A2B2-4A43216C40FA}" dt="2025-07-08T18:24:15.096" v="2234" actId="1076"/>
          <ac:spMkLst>
            <pc:docMk/>
            <pc:sldMk cId="963292440" sldId="264"/>
            <ac:spMk id="2" creationId="{37D4F301-321B-9B11-E3F2-C5C42C7B373B}"/>
          </ac:spMkLst>
        </pc:spChg>
        <pc:spChg chg="add mod">
          <ac:chgData name="Christa Oralus" userId="bffd8976-fd5b-479e-921e-685fee20b27a" providerId="ADAL" clId="{A690868C-B2A6-44F7-A2B2-4A43216C40FA}" dt="2025-07-08T18:24:22.541" v="2235" actId="1076"/>
          <ac:spMkLst>
            <pc:docMk/>
            <pc:sldMk cId="963292440" sldId="264"/>
            <ac:spMk id="4" creationId="{89B26703-31A6-E7C4-196C-7545C7D66737}"/>
          </ac:spMkLst>
        </pc:spChg>
        <pc:spChg chg="mod">
          <ac:chgData name="Christa Oralus" userId="bffd8976-fd5b-479e-921e-685fee20b27a" providerId="ADAL" clId="{A690868C-B2A6-44F7-A2B2-4A43216C40FA}" dt="2025-07-07T20:45:07.341" v="1731" actId="1076"/>
          <ac:spMkLst>
            <pc:docMk/>
            <pc:sldMk cId="963292440" sldId="264"/>
            <ac:spMk id="7" creationId="{5864A8BB-0BC4-F9C0-2AFF-CD3FA5F03EBF}"/>
          </ac:spMkLst>
        </pc:spChg>
        <pc:picChg chg="mod">
          <ac:chgData name="Christa Oralus" userId="bffd8976-fd5b-479e-921e-685fee20b27a" providerId="ADAL" clId="{A690868C-B2A6-44F7-A2B2-4A43216C40FA}" dt="2025-07-08T18:23:41.137" v="2182" actId="1076"/>
          <ac:picMkLst>
            <pc:docMk/>
            <pc:sldMk cId="963292440" sldId="264"/>
            <ac:picMk id="3" creationId="{AD46FB23-9453-C270-99AE-402746FA6756}"/>
          </ac:picMkLst>
        </pc:picChg>
      </pc:sldChg>
      <pc:sldChg chg="modSp mod">
        <pc:chgData name="Christa Oralus" userId="bffd8976-fd5b-479e-921e-685fee20b27a" providerId="ADAL" clId="{A690868C-B2A6-44F7-A2B2-4A43216C40FA}" dt="2025-07-07T17:15:05.097" v="127" actId="1076"/>
        <pc:sldMkLst>
          <pc:docMk/>
          <pc:sldMk cId="3479617548" sldId="278"/>
        </pc:sldMkLst>
        <pc:grpChg chg="mod">
          <ac:chgData name="Christa Oralus" userId="bffd8976-fd5b-479e-921e-685fee20b27a" providerId="ADAL" clId="{A690868C-B2A6-44F7-A2B2-4A43216C40FA}" dt="2025-07-07T17:15:05.097" v="127" actId="1076"/>
          <ac:grpSpMkLst>
            <pc:docMk/>
            <pc:sldMk cId="3479617548" sldId="278"/>
            <ac:grpSpMk id="22" creationId="{21D4EB3D-E053-4944-9E62-824C5CA7939E}"/>
          </ac:grpSpMkLst>
        </pc:grpChg>
      </pc:sldChg>
      <pc:sldChg chg="modSp mod ord">
        <pc:chgData name="Christa Oralus" userId="bffd8976-fd5b-479e-921e-685fee20b27a" providerId="ADAL" clId="{A690868C-B2A6-44F7-A2B2-4A43216C40FA}" dt="2025-07-07T20:45:44.852" v="1737" actId="1076"/>
        <pc:sldMkLst>
          <pc:docMk/>
          <pc:sldMk cId="177575171" sldId="280"/>
        </pc:sldMkLst>
        <pc:spChg chg="mod">
          <ac:chgData name="Christa Oralus" userId="bffd8976-fd5b-479e-921e-685fee20b27a" providerId="ADAL" clId="{A690868C-B2A6-44F7-A2B2-4A43216C40FA}" dt="2025-07-07T20:45:44.852" v="1737" actId="1076"/>
          <ac:spMkLst>
            <pc:docMk/>
            <pc:sldMk cId="177575171" sldId="280"/>
            <ac:spMk id="8" creationId="{5C6DC198-F234-0AE5-6F78-B81EA3C5DFC9}"/>
          </ac:spMkLst>
        </pc:spChg>
        <pc:spChg chg="mod">
          <ac:chgData name="Christa Oralus" userId="bffd8976-fd5b-479e-921e-685fee20b27a" providerId="ADAL" clId="{A690868C-B2A6-44F7-A2B2-4A43216C40FA}" dt="2025-07-07T17:05:54.394" v="1" actId="1076"/>
          <ac:spMkLst>
            <pc:docMk/>
            <pc:sldMk cId="177575171" sldId="280"/>
            <ac:spMk id="9" creationId="{F9A5E6C0-C48A-BA68-BA29-80DFE6EAAFE9}"/>
          </ac:spMkLst>
        </pc:spChg>
        <pc:spChg chg="mod">
          <ac:chgData name="Christa Oralus" userId="bffd8976-fd5b-479e-921e-685fee20b27a" providerId="ADAL" clId="{A690868C-B2A6-44F7-A2B2-4A43216C40FA}" dt="2025-07-07T17:06:13.888" v="4" actId="1076"/>
          <ac:spMkLst>
            <pc:docMk/>
            <pc:sldMk cId="177575171" sldId="280"/>
            <ac:spMk id="26" creationId="{9228505A-570D-3F80-CA20-D9966849A45E}"/>
          </ac:spMkLst>
        </pc:spChg>
        <pc:picChg chg="mod">
          <ac:chgData name="Christa Oralus" userId="bffd8976-fd5b-479e-921e-685fee20b27a" providerId="ADAL" clId="{A690868C-B2A6-44F7-A2B2-4A43216C40FA}" dt="2025-07-07T17:06:43.540" v="7" actId="1076"/>
          <ac:picMkLst>
            <pc:docMk/>
            <pc:sldMk cId="177575171" sldId="280"/>
            <ac:picMk id="10" creationId="{EB5CD2BE-E3DA-850C-8A08-6D9459CBF14D}"/>
          </ac:picMkLst>
        </pc:picChg>
        <pc:picChg chg="mod">
          <ac:chgData name="Christa Oralus" userId="bffd8976-fd5b-479e-921e-685fee20b27a" providerId="ADAL" clId="{A690868C-B2A6-44F7-A2B2-4A43216C40FA}" dt="2025-07-07T17:06:50.310" v="8" actId="1076"/>
          <ac:picMkLst>
            <pc:docMk/>
            <pc:sldMk cId="177575171" sldId="280"/>
            <ac:picMk id="12" creationId="{35ED3980-A626-2000-6240-2C141E652A4F}"/>
          </ac:picMkLst>
        </pc:picChg>
        <pc:picChg chg="mod">
          <ac:chgData name="Christa Oralus" userId="bffd8976-fd5b-479e-921e-685fee20b27a" providerId="ADAL" clId="{A690868C-B2A6-44F7-A2B2-4A43216C40FA}" dt="2025-07-07T17:07:13.613" v="10" actId="1076"/>
          <ac:picMkLst>
            <pc:docMk/>
            <pc:sldMk cId="177575171" sldId="280"/>
            <ac:picMk id="13" creationId="{E9A43F99-9AFB-3EE9-BE75-EF862D53E975}"/>
          </ac:picMkLst>
        </pc:picChg>
        <pc:picChg chg="mod">
          <ac:chgData name="Christa Oralus" userId="bffd8976-fd5b-479e-921e-685fee20b27a" providerId="ADAL" clId="{A690868C-B2A6-44F7-A2B2-4A43216C40FA}" dt="2025-07-07T17:06:32.478" v="6" actId="1076"/>
          <ac:picMkLst>
            <pc:docMk/>
            <pc:sldMk cId="177575171" sldId="280"/>
            <ac:picMk id="31" creationId="{D6B5565A-D426-C6AB-A047-DA93A65E63C8}"/>
          </ac:picMkLst>
        </pc:picChg>
      </pc:sldChg>
      <pc:sldChg chg="addSp delSp modSp new mod ord">
        <pc:chgData name="Christa Oralus" userId="bffd8976-fd5b-479e-921e-685fee20b27a" providerId="ADAL" clId="{A690868C-B2A6-44F7-A2B2-4A43216C40FA}" dt="2025-07-07T20:27:04.518" v="1593" actId="14100"/>
        <pc:sldMkLst>
          <pc:docMk/>
          <pc:sldMk cId="396861588" sldId="283"/>
        </pc:sldMkLst>
        <pc:spChg chg="mod">
          <ac:chgData name="Christa Oralus" userId="bffd8976-fd5b-479e-921e-685fee20b27a" providerId="ADAL" clId="{A690868C-B2A6-44F7-A2B2-4A43216C40FA}" dt="2025-07-07T19:52:44.723" v="1384" actId="1076"/>
          <ac:spMkLst>
            <pc:docMk/>
            <pc:sldMk cId="396861588" sldId="283"/>
            <ac:spMk id="2" creationId="{89C36DF9-8F9D-E82B-AD19-B95F2AC359B9}"/>
          </ac:spMkLst>
        </pc:spChg>
        <pc:spChg chg="del">
          <ac:chgData name="Christa Oralus" userId="bffd8976-fd5b-479e-921e-685fee20b27a" providerId="ADAL" clId="{A690868C-B2A6-44F7-A2B2-4A43216C40FA}" dt="2025-07-07T17:07:50.672" v="24" actId="478"/>
          <ac:spMkLst>
            <pc:docMk/>
            <pc:sldMk cId="396861588" sldId="283"/>
            <ac:spMk id="3" creationId="{E7EE50F1-2754-4A2A-7B9D-7E87453542A0}"/>
          </ac:spMkLst>
        </pc:spChg>
        <pc:spChg chg="del">
          <ac:chgData name="Christa Oralus" userId="bffd8976-fd5b-479e-921e-685fee20b27a" providerId="ADAL" clId="{A690868C-B2A6-44F7-A2B2-4A43216C40FA}" dt="2025-07-07T17:07:52.003" v="25" actId="478"/>
          <ac:spMkLst>
            <pc:docMk/>
            <pc:sldMk cId="396861588" sldId="283"/>
            <ac:spMk id="4" creationId="{89675B37-5C6F-AA6E-8022-27666ADFFE30}"/>
          </ac:spMkLst>
        </pc:spChg>
        <pc:spChg chg="add mod">
          <ac:chgData name="Christa Oralus" userId="bffd8976-fd5b-479e-921e-685fee20b27a" providerId="ADAL" clId="{A690868C-B2A6-44F7-A2B2-4A43216C40FA}" dt="2025-07-07T20:23:19.069" v="1571" actId="1076"/>
          <ac:spMkLst>
            <pc:docMk/>
            <pc:sldMk cId="396861588" sldId="283"/>
            <ac:spMk id="4" creationId="{9BEB0874-BC45-1302-A38E-08797CB9624A}"/>
          </ac:spMkLst>
        </pc:spChg>
        <pc:spChg chg="add mod">
          <ac:chgData name="Christa Oralus" userId="bffd8976-fd5b-479e-921e-685fee20b27a" providerId="ADAL" clId="{A690868C-B2A6-44F7-A2B2-4A43216C40FA}" dt="2025-07-07T20:23:30.872" v="1573" actId="1076"/>
          <ac:spMkLst>
            <pc:docMk/>
            <pc:sldMk cId="396861588" sldId="283"/>
            <ac:spMk id="5" creationId="{F162E879-E8B1-3720-8F75-0A39E7BAC6F7}"/>
          </ac:spMkLst>
        </pc:spChg>
        <pc:spChg chg="mod">
          <ac:chgData name="Christa Oralus" userId="bffd8976-fd5b-479e-921e-685fee20b27a" providerId="ADAL" clId="{A690868C-B2A6-44F7-A2B2-4A43216C40FA}" dt="2025-07-07T17:15:24.332" v="128"/>
          <ac:spMkLst>
            <pc:docMk/>
            <pc:sldMk cId="396861588" sldId="283"/>
            <ac:spMk id="10" creationId="{0C9B5C4B-CB22-12E9-C439-B7EE827630B3}"/>
          </ac:spMkLst>
        </pc:spChg>
        <pc:spChg chg="mod">
          <ac:chgData name="Christa Oralus" userId="bffd8976-fd5b-479e-921e-685fee20b27a" providerId="ADAL" clId="{A690868C-B2A6-44F7-A2B2-4A43216C40FA}" dt="2025-07-07T17:15:24.332" v="128"/>
          <ac:spMkLst>
            <pc:docMk/>
            <pc:sldMk cId="396861588" sldId="283"/>
            <ac:spMk id="11" creationId="{16D67BBC-FA30-2434-76A4-5A10B600CFA9}"/>
          </ac:spMkLst>
        </pc:spChg>
        <pc:spChg chg="mod">
          <ac:chgData name="Christa Oralus" userId="bffd8976-fd5b-479e-921e-685fee20b27a" providerId="ADAL" clId="{A690868C-B2A6-44F7-A2B2-4A43216C40FA}" dt="2025-07-07T17:15:24.332" v="128"/>
          <ac:spMkLst>
            <pc:docMk/>
            <pc:sldMk cId="396861588" sldId="283"/>
            <ac:spMk id="12" creationId="{882ED6A2-5655-8C22-2FA3-66033CE2D841}"/>
          </ac:spMkLst>
        </pc:spChg>
        <pc:spChg chg="mod">
          <ac:chgData name="Christa Oralus" userId="bffd8976-fd5b-479e-921e-685fee20b27a" providerId="ADAL" clId="{A690868C-B2A6-44F7-A2B2-4A43216C40FA}" dt="2025-07-07T17:15:24.332" v="128"/>
          <ac:spMkLst>
            <pc:docMk/>
            <pc:sldMk cId="396861588" sldId="283"/>
            <ac:spMk id="13" creationId="{28FFE609-6CDE-3E78-DA5B-57751A64C140}"/>
          </ac:spMkLst>
        </pc:spChg>
        <pc:spChg chg="mod">
          <ac:chgData name="Christa Oralus" userId="bffd8976-fd5b-479e-921e-685fee20b27a" providerId="ADAL" clId="{A690868C-B2A6-44F7-A2B2-4A43216C40FA}" dt="2025-07-07T17:15:24.332" v="128"/>
          <ac:spMkLst>
            <pc:docMk/>
            <pc:sldMk cId="396861588" sldId="283"/>
            <ac:spMk id="14" creationId="{CADE3F27-CB09-7842-E9CF-BDDCF103D18E}"/>
          </ac:spMkLst>
        </pc:spChg>
        <pc:spChg chg="mod">
          <ac:chgData name="Christa Oralus" userId="bffd8976-fd5b-479e-921e-685fee20b27a" providerId="ADAL" clId="{A690868C-B2A6-44F7-A2B2-4A43216C40FA}" dt="2025-07-07T17:15:24.332" v="128"/>
          <ac:spMkLst>
            <pc:docMk/>
            <pc:sldMk cId="396861588" sldId="283"/>
            <ac:spMk id="15" creationId="{B7AAAB9E-2939-AF0F-228B-CC0460FDA016}"/>
          </ac:spMkLst>
        </pc:spChg>
        <pc:spChg chg="mod">
          <ac:chgData name="Christa Oralus" userId="bffd8976-fd5b-479e-921e-685fee20b27a" providerId="ADAL" clId="{A690868C-B2A6-44F7-A2B2-4A43216C40FA}" dt="2025-07-07T17:15:24.332" v="128"/>
          <ac:spMkLst>
            <pc:docMk/>
            <pc:sldMk cId="396861588" sldId="283"/>
            <ac:spMk id="16" creationId="{9A113D7F-9854-1FFD-9ED8-2CC6F113B2D5}"/>
          </ac:spMkLst>
        </pc:spChg>
        <pc:spChg chg="del mod">
          <ac:chgData name="Christa Oralus" userId="bffd8976-fd5b-479e-921e-685fee20b27a" providerId="ADAL" clId="{A690868C-B2A6-44F7-A2B2-4A43216C40FA}" dt="2025-07-07T17:15:40.570" v="135" actId="478"/>
          <ac:spMkLst>
            <pc:docMk/>
            <pc:sldMk cId="396861588" sldId="283"/>
            <ac:spMk id="17" creationId="{E1C46E2F-5D4C-DC2F-9F6E-EB958C4A9369}"/>
          </ac:spMkLst>
        </pc:spChg>
        <pc:spChg chg="mod">
          <ac:chgData name="Christa Oralus" userId="bffd8976-fd5b-479e-921e-685fee20b27a" providerId="ADAL" clId="{A690868C-B2A6-44F7-A2B2-4A43216C40FA}" dt="2025-07-07T17:16:09.754" v="143"/>
          <ac:spMkLst>
            <pc:docMk/>
            <pc:sldMk cId="396861588" sldId="283"/>
            <ac:spMk id="19" creationId="{0A9B6955-B01F-BB5C-7F71-8F66CDF92568}"/>
          </ac:spMkLst>
        </pc:spChg>
        <pc:spChg chg="mod">
          <ac:chgData name="Christa Oralus" userId="bffd8976-fd5b-479e-921e-685fee20b27a" providerId="ADAL" clId="{A690868C-B2A6-44F7-A2B2-4A43216C40FA}" dt="2025-07-07T17:16:09.754" v="143"/>
          <ac:spMkLst>
            <pc:docMk/>
            <pc:sldMk cId="396861588" sldId="283"/>
            <ac:spMk id="20" creationId="{B52A1226-8859-9040-FDD7-F535A527D9A6}"/>
          </ac:spMkLst>
        </pc:spChg>
        <pc:spChg chg="mod">
          <ac:chgData name="Christa Oralus" userId="bffd8976-fd5b-479e-921e-685fee20b27a" providerId="ADAL" clId="{A690868C-B2A6-44F7-A2B2-4A43216C40FA}" dt="2025-07-07T17:16:09.754" v="143"/>
          <ac:spMkLst>
            <pc:docMk/>
            <pc:sldMk cId="396861588" sldId="283"/>
            <ac:spMk id="21" creationId="{81767B8F-24C2-C9FC-BF85-0267039B782B}"/>
          </ac:spMkLst>
        </pc:spChg>
        <pc:spChg chg="mod">
          <ac:chgData name="Christa Oralus" userId="bffd8976-fd5b-479e-921e-685fee20b27a" providerId="ADAL" clId="{A690868C-B2A6-44F7-A2B2-4A43216C40FA}" dt="2025-07-07T17:16:09.754" v="143"/>
          <ac:spMkLst>
            <pc:docMk/>
            <pc:sldMk cId="396861588" sldId="283"/>
            <ac:spMk id="22" creationId="{0F590C23-68BF-C58E-318E-6177462A60FB}"/>
          </ac:spMkLst>
        </pc:spChg>
        <pc:spChg chg="mod">
          <ac:chgData name="Christa Oralus" userId="bffd8976-fd5b-479e-921e-685fee20b27a" providerId="ADAL" clId="{A690868C-B2A6-44F7-A2B2-4A43216C40FA}" dt="2025-07-07T17:16:09.754" v="143"/>
          <ac:spMkLst>
            <pc:docMk/>
            <pc:sldMk cId="396861588" sldId="283"/>
            <ac:spMk id="23" creationId="{FBC02315-9AC5-9826-F22D-13302978F170}"/>
          </ac:spMkLst>
        </pc:spChg>
        <pc:spChg chg="mod">
          <ac:chgData name="Christa Oralus" userId="bffd8976-fd5b-479e-921e-685fee20b27a" providerId="ADAL" clId="{A690868C-B2A6-44F7-A2B2-4A43216C40FA}" dt="2025-07-07T17:16:09.754" v="143"/>
          <ac:spMkLst>
            <pc:docMk/>
            <pc:sldMk cId="396861588" sldId="283"/>
            <ac:spMk id="24" creationId="{A231767C-D9EB-BB33-FA39-50E8A66D49B3}"/>
          </ac:spMkLst>
        </pc:spChg>
        <pc:spChg chg="mod">
          <ac:chgData name="Christa Oralus" userId="bffd8976-fd5b-479e-921e-685fee20b27a" providerId="ADAL" clId="{A690868C-B2A6-44F7-A2B2-4A43216C40FA}" dt="2025-07-07T17:16:09.754" v="143"/>
          <ac:spMkLst>
            <pc:docMk/>
            <pc:sldMk cId="396861588" sldId="283"/>
            <ac:spMk id="25" creationId="{6A45FDC8-EA2B-25AA-3B4F-5EDA15E24F11}"/>
          </ac:spMkLst>
        </pc:spChg>
        <pc:spChg chg="mod">
          <ac:chgData name="Christa Oralus" userId="bffd8976-fd5b-479e-921e-685fee20b27a" providerId="ADAL" clId="{A690868C-B2A6-44F7-A2B2-4A43216C40FA}" dt="2025-07-07T17:20:32.994" v="202"/>
          <ac:spMkLst>
            <pc:docMk/>
            <pc:sldMk cId="396861588" sldId="283"/>
            <ac:spMk id="27" creationId="{A9118804-278A-6463-24A2-F81DE5E4D849}"/>
          </ac:spMkLst>
        </pc:spChg>
        <pc:spChg chg="mod">
          <ac:chgData name="Christa Oralus" userId="bffd8976-fd5b-479e-921e-685fee20b27a" providerId="ADAL" clId="{A690868C-B2A6-44F7-A2B2-4A43216C40FA}" dt="2025-07-07T17:20:32.994" v="202"/>
          <ac:spMkLst>
            <pc:docMk/>
            <pc:sldMk cId="396861588" sldId="283"/>
            <ac:spMk id="28" creationId="{27E3EEC4-1BCE-95CC-0BB8-F26E6C483004}"/>
          </ac:spMkLst>
        </pc:spChg>
        <pc:spChg chg="mod">
          <ac:chgData name="Christa Oralus" userId="bffd8976-fd5b-479e-921e-685fee20b27a" providerId="ADAL" clId="{A690868C-B2A6-44F7-A2B2-4A43216C40FA}" dt="2025-07-07T17:20:32.994" v="202"/>
          <ac:spMkLst>
            <pc:docMk/>
            <pc:sldMk cId="396861588" sldId="283"/>
            <ac:spMk id="29" creationId="{562E8444-89D8-1341-AF94-B209AC60A7A8}"/>
          </ac:spMkLst>
        </pc:spChg>
        <pc:spChg chg="mod">
          <ac:chgData name="Christa Oralus" userId="bffd8976-fd5b-479e-921e-685fee20b27a" providerId="ADAL" clId="{A690868C-B2A6-44F7-A2B2-4A43216C40FA}" dt="2025-07-07T17:20:32.994" v="202"/>
          <ac:spMkLst>
            <pc:docMk/>
            <pc:sldMk cId="396861588" sldId="283"/>
            <ac:spMk id="30" creationId="{F4671DFE-997D-9C61-C840-2C44A9600CFD}"/>
          </ac:spMkLst>
        </pc:spChg>
        <pc:spChg chg="mod">
          <ac:chgData name="Christa Oralus" userId="bffd8976-fd5b-479e-921e-685fee20b27a" providerId="ADAL" clId="{A690868C-B2A6-44F7-A2B2-4A43216C40FA}" dt="2025-07-07T17:20:32.994" v="202"/>
          <ac:spMkLst>
            <pc:docMk/>
            <pc:sldMk cId="396861588" sldId="283"/>
            <ac:spMk id="31" creationId="{A6E64404-CC4A-03B6-01A2-7F33E056D287}"/>
          </ac:spMkLst>
        </pc:spChg>
        <pc:spChg chg="mod">
          <ac:chgData name="Christa Oralus" userId="bffd8976-fd5b-479e-921e-685fee20b27a" providerId="ADAL" clId="{A690868C-B2A6-44F7-A2B2-4A43216C40FA}" dt="2025-07-07T17:20:32.994" v="202"/>
          <ac:spMkLst>
            <pc:docMk/>
            <pc:sldMk cId="396861588" sldId="283"/>
            <ac:spMk id="32" creationId="{AD15847D-DA64-2A1C-D67F-7C40913E5E63}"/>
          </ac:spMkLst>
        </pc:spChg>
        <pc:spChg chg="mod">
          <ac:chgData name="Christa Oralus" userId="bffd8976-fd5b-479e-921e-685fee20b27a" providerId="ADAL" clId="{A690868C-B2A6-44F7-A2B2-4A43216C40FA}" dt="2025-07-07T17:20:32.994" v="202"/>
          <ac:spMkLst>
            <pc:docMk/>
            <pc:sldMk cId="396861588" sldId="283"/>
            <ac:spMk id="33" creationId="{4DA85B9E-420B-54BA-A1FF-6F5E12D27238}"/>
          </ac:spMkLst>
        </pc:spChg>
        <pc:spChg chg="add mod">
          <ac:chgData name="Christa Oralus" userId="bffd8976-fd5b-479e-921e-685fee20b27a" providerId="ADAL" clId="{A690868C-B2A6-44F7-A2B2-4A43216C40FA}" dt="2025-07-07T18:01:39.219" v="1288" actId="1076"/>
          <ac:spMkLst>
            <pc:docMk/>
            <pc:sldMk cId="396861588" sldId="283"/>
            <ac:spMk id="34" creationId="{DA0392C5-642A-898E-89F5-DF87147A3CFA}"/>
          </ac:spMkLst>
        </pc:spChg>
        <pc:spChg chg="add del mod">
          <ac:chgData name="Christa Oralus" userId="bffd8976-fd5b-479e-921e-685fee20b27a" providerId="ADAL" clId="{A690868C-B2A6-44F7-A2B2-4A43216C40FA}" dt="2025-07-07T17:27:32.909" v="246" actId="478"/>
          <ac:spMkLst>
            <pc:docMk/>
            <pc:sldMk cId="396861588" sldId="283"/>
            <ac:spMk id="35" creationId="{C3377C2D-45C8-E86E-8BB5-5EEDC0F35310}"/>
          </ac:spMkLst>
        </pc:spChg>
        <pc:spChg chg="add mod">
          <ac:chgData name="Christa Oralus" userId="bffd8976-fd5b-479e-921e-685fee20b27a" providerId="ADAL" clId="{A690868C-B2A6-44F7-A2B2-4A43216C40FA}" dt="2025-07-07T19:51:45.681" v="1341" actId="1076"/>
          <ac:spMkLst>
            <pc:docMk/>
            <pc:sldMk cId="396861588" sldId="283"/>
            <ac:spMk id="36" creationId="{26191DE9-8904-0690-3386-C38AF9455746}"/>
          </ac:spMkLst>
        </pc:spChg>
        <pc:spChg chg="add mod">
          <ac:chgData name="Christa Oralus" userId="bffd8976-fd5b-479e-921e-685fee20b27a" providerId="ADAL" clId="{A690868C-B2A6-44F7-A2B2-4A43216C40FA}" dt="2025-07-07T18:02:02.805" v="1294" actId="1076"/>
          <ac:spMkLst>
            <pc:docMk/>
            <pc:sldMk cId="396861588" sldId="283"/>
            <ac:spMk id="37" creationId="{B43FC696-8369-C631-031A-9F40B33A516B}"/>
          </ac:spMkLst>
        </pc:spChg>
        <pc:spChg chg="add del mod ord">
          <ac:chgData name="Christa Oralus" userId="bffd8976-fd5b-479e-921e-685fee20b27a" providerId="ADAL" clId="{A690868C-B2A6-44F7-A2B2-4A43216C40FA}" dt="2025-07-07T20:20:48.124" v="1508"/>
          <ac:spMkLst>
            <pc:docMk/>
            <pc:sldMk cId="396861588" sldId="283"/>
            <ac:spMk id="38" creationId="{BABDD8A1-C562-5B9F-26C1-518409850660}"/>
          </ac:spMkLst>
        </pc:spChg>
        <pc:spChg chg="add mod">
          <ac:chgData name="Christa Oralus" userId="bffd8976-fd5b-479e-921e-685fee20b27a" providerId="ADAL" clId="{A690868C-B2A6-44F7-A2B2-4A43216C40FA}" dt="2025-07-07T19:51:23.913" v="1333" actId="1076"/>
          <ac:spMkLst>
            <pc:docMk/>
            <pc:sldMk cId="396861588" sldId="283"/>
            <ac:spMk id="39" creationId="{E7C29249-0C01-2E2D-C225-05EE14E3F293}"/>
          </ac:spMkLst>
        </pc:spChg>
        <pc:spChg chg="add del mod">
          <ac:chgData name="Christa Oralus" userId="bffd8976-fd5b-479e-921e-685fee20b27a" providerId="ADAL" clId="{A690868C-B2A6-44F7-A2B2-4A43216C40FA}" dt="2025-07-07T17:32:14.637" v="298" actId="478"/>
          <ac:spMkLst>
            <pc:docMk/>
            <pc:sldMk cId="396861588" sldId="283"/>
            <ac:spMk id="40" creationId="{04DDDB53-696B-0C16-1753-4F06DEF6FDB3}"/>
          </ac:spMkLst>
        </pc:spChg>
        <pc:spChg chg="add del mod">
          <ac:chgData name="Christa Oralus" userId="bffd8976-fd5b-479e-921e-685fee20b27a" providerId="ADAL" clId="{A690868C-B2A6-44F7-A2B2-4A43216C40FA}" dt="2025-07-07T18:02:19.034" v="1297" actId="478"/>
          <ac:spMkLst>
            <pc:docMk/>
            <pc:sldMk cId="396861588" sldId="283"/>
            <ac:spMk id="41" creationId="{CA8E65F5-9D5A-32FF-0E5A-E1D73CD41A7B}"/>
          </ac:spMkLst>
        </pc:spChg>
        <pc:spChg chg="add mod">
          <ac:chgData name="Christa Oralus" userId="bffd8976-fd5b-479e-921e-685fee20b27a" providerId="ADAL" clId="{A690868C-B2A6-44F7-A2B2-4A43216C40FA}" dt="2025-07-07T20:23:25.726" v="1572" actId="1076"/>
          <ac:spMkLst>
            <pc:docMk/>
            <pc:sldMk cId="396861588" sldId="283"/>
            <ac:spMk id="42" creationId="{0BC6B1FB-D657-6611-70EA-8DBEDE6C55F4}"/>
          </ac:spMkLst>
        </pc:spChg>
        <pc:grpChg chg="add del mod">
          <ac:chgData name="Christa Oralus" userId="bffd8976-fd5b-479e-921e-685fee20b27a" providerId="ADAL" clId="{A690868C-B2A6-44F7-A2B2-4A43216C40FA}" dt="2025-07-07T17:24:19.408" v="206" actId="478"/>
          <ac:grpSpMkLst>
            <pc:docMk/>
            <pc:sldMk cId="396861588" sldId="283"/>
            <ac:grpSpMk id="9" creationId="{FD844B81-48C7-6729-A2BC-1A8B3AF51E8B}"/>
          </ac:grpSpMkLst>
        </pc:grpChg>
        <pc:grpChg chg="add del mod">
          <ac:chgData name="Christa Oralus" userId="bffd8976-fd5b-479e-921e-685fee20b27a" providerId="ADAL" clId="{A690868C-B2A6-44F7-A2B2-4A43216C40FA}" dt="2025-07-07T17:22:26.679" v="204" actId="478"/>
          <ac:grpSpMkLst>
            <pc:docMk/>
            <pc:sldMk cId="396861588" sldId="283"/>
            <ac:grpSpMk id="18" creationId="{BADEE98C-D9DC-0960-A315-FF417B409C3F}"/>
          </ac:grpSpMkLst>
        </pc:grpChg>
        <pc:grpChg chg="add del mod">
          <ac:chgData name="Christa Oralus" userId="bffd8976-fd5b-479e-921e-685fee20b27a" providerId="ADAL" clId="{A690868C-B2A6-44F7-A2B2-4A43216C40FA}" dt="2025-07-07T17:22:27.375" v="205" actId="478"/>
          <ac:grpSpMkLst>
            <pc:docMk/>
            <pc:sldMk cId="396861588" sldId="283"/>
            <ac:grpSpMk id="26" creationId="{F1592BEF-8CDB-1719-FE80-179DA7440156}"/>
          </ac:grpSpMkLst>
        </pc:grpChg>
        <pc:picChg chg="add mod">
          <ac:chgData name="Christa Oralus" userId="bffd8976-fd5b-479e-921e-685fee20b27a" providerId="ADAL" clId="{A690868C-B2A6-44F7-A2B2-4A43216C40FA}" dt="2025-07-07T20:17:47.745" v="1463" actId="14100"/>
          <ac:picMkLst>
            <pc:docMk/>
            <pc:sldMk cId="396861588" sldId="283"/>
            <ac:picMk id="3" creationId="{4D899471-BBCF-00DC-0B22-4BDEEAD1D122}"/>
          </ac:picMkLst>
        </pc:picChg>
        <pc:picChg chg="add del mod">
          <ac:chgData name="Christa Oralus" userId="bffd8976-fd5b-479e-921e-685fee20b27a" providerId="ADAL" clId="{A690868C-B2A6-44F7-A2B2-4A43216C40FA}" dt="2025-07-07T17:14:20.176" v="116" actId="478"/>
          <ac:picMkLst>
            <pc:docMk/>
            <pc:sldMk cId="396861588" sldId="283"/>
            <ac:picMk id="6" creationId="{F26421EF-ABF9-2BBC-6040-7D6F5C5D64C5}"/>
          </ac:picMkLst>
        </pc:picChg>
        <pc:picChg chg="add del mod">
          <ac:chgData name="Christa Oralus" userId="bffd8976-fd5b-479e-921e-685fee20b27a" providerId="ADAL" clId="{A690868C-B2A6-44F7-A2B2-4A43216C40FA}" dt="2025-07-07T17:14:23.495" v="117" actId="478"/>
          <ac:picMkLst>
            <pc:docMk/>
            <pc:sldMk cId="396861588" sldId="283"/>
            <ac:picMk id="8" creationId="{63029607-0B91-1BE5-A451-AF756B44D088}"/>
          </ac:picMkLst>
        </pc:picChg>
        <pc:picChg chg="add del mod">
          <ac:chgData name="Christa Oralus" userId="bffd8976-fd5b-479e-921e-685fee20b27a" providerId="ADAL" clId="{A690868C-B2A6-44F7-A2B2-4A43216C40FA}" dt="2025-07-07T20:17:05.530" v="1454" actId="478"/>
          <ac:picMkLst>
            <pc:docMk/>
            <pc:sldMk cId="396861588" sldId="283"/>
            <ac:picMk id="1026" creationId="{ED51304C-A8D0-FD9B-E2EA-73712D41B8F9}"/>
          </ac:picMkLst>
        </pc:picChg>
        <pc:picChg chg="add del mod">
          <ac:chgData name="Christa Oralus" userId="bffd8976-fd5b-479e-921e-685fee20b27a" providerId="ADAL" clId="{A690868C-B2A6-44F7-A2B2-4A43216C40FA}" dt="2025-07-07T17:32:14.637" v="298" actId="478"/>
          <ac:picMkLst>
            <pc:docMk/>
            <pc:sldMk cId="396861588" sldId="283"/>
            <ac:picMk id="1028" creationId="{78E5B975-16E8-42C6-97E3-51CF904985F5}"/>
          </ac:picMkLst>
        </pc:picChg>
        <pc:picChg chg="add mod">
          <ac:chgData name="Christa Oralus" userId="bffd8976-fd5b-479e-921e-685fee20b27a" providerId="ADAL" clId="{A690868C-B2A6-44F7-A2B2-4A43216C40FA}" dt="2025-07-07T19:52:01.701" v="1346" actId="1076"/>
          <ac:picMkLst>
            <pc:docMk/>
            <pc:sldMk cId="396861588" sldId="283"/>
            <ac:picMk id="1030" creationId="{2A2AF8FE-1FF7-DA7E-A59A-2727C8834DAC}"/>
          </ac:picMkLst>
        </pc:picChg>
        <pc:picChg chg="add mod">
          <ac:chgData name="Christa Oralus" userId="bffd8976-fd5b-479e-921e-685fee20b27a" providerId="ADAL" clId="{A690868C-B2A6-44F7-A2B2-4A43216C40FA}" dt="2025-07-07T20:27:04.518" v="1593" actId="14100"/>
          <ac:picMkLst>
            <pc:docMk/>
            <pc:sldMk cId="396861588" sldId="283"/>
            <ac:picMk id="2050" creationId="{BB357A88-3ACC-EE27-58F2-89A8C37D791A}"/>
          </ac:picMkLst>
        </pc:picChg>
      </pc:sldChg>
      <pc:sldChg chg="addSp delSp modSp new mod ord setBg modShow">
        <pc:chgData name="Christa Oralus" userId="bffd8976-fd5b-479e-921e-685fee20b27a" providerId="ADAL" clId="{A690868C-B2A6-44F7-A2B2-4A43216C40FA}" dt="2025-07-07T19:55:03.427" v="1417" actId="729"/>
        <pc:sldMkLst>
          <pc:docMk/>
          <pc:sldMk cId="2972163880" sldId="285"/>
        </pc:sldMkLst>
        <pc:spChg chg="mod">
          <ac:chgData name="Christa Oralus" userId="bffd8976-fd5b-479e-921e-685fee20b27a" providerId="ADAL" clId="{A690868C-B2A6-44F7-A2B2-4A43216C40FA}" dt="2025-07-07T18:01:25.917" v="1287" actId="1076"/>
          <ac:spMkLst>
            <pc:docMk/>
            <pc:sldMk cId="2972163880" sldId="285"/>
            <ac:spMk id="2" creationId="{AD6E6E5F-68FC-E704-AF51-C1C380F07F3C}"/>
          </ac:spMkLst>
        </pc:spChg>
        <pc:spChg chg="add del mod">
          <ac:chgData name="Christa Oralus" userId="bffd8976-fd5b-479e-921e-685fee20b27a" providerId="ADAL" clId="{A690868C-B2A6-44F7-A2B2-4A43216C40FA}" dt="2025-07-07T17:50:16.595" v="1220" actId="27636"/>
          <ac:spMkLst>
            <pc:docMk/>
            <pc:sldMk cId="2972163880" sldId="285"/>
            <ac:spMk id="3" creationId="{0B93EA89-471C-7139-6AC6-463EC7DE052D}"/>
          </ac:spMkLst>
        </pc:spChg>
        <pc:spChg chg="add">
          <ac:chgData name="Christa Oralus" userId="bffd8976-fd5b-479e-921e-685fee20b27a" providerId="ADAL" clId="{A690868C-B2A6-44F7-A2B2-4A43216C40FA}" dt="2025-07-07T17:18:19.213" v="159" actId="26606"/>
          <ac:spMkLst>
            <pc:docMk/>
            <pc:sldMk cId="2972163880" sldId="285"/>
            <ac:spMk id="8" creationId="{1B15ED52-F352-441B-82BF-E0EA34836D08}"/>
          </ac:spMkLst>
        </pc:spChg>
        <pc:spChg chg="add mod">
          <ac:chgData name="Christa Oralus" userId="bffd8976-fd5b-479e-921e-685fee20b27a" providerId="ADAL" clId="{A690868C-B2A6-44F7-A2B2-4A43216C40FA}" dt="2025-07-07T17:54:13.400" v="1250" actId="14100"/>
          <ac:spMkLst>
            <pc:docMk/>
            <pc:sldMk cId="2972163880" sldId="285"/>
            <ac:spMk id="9" creationId="{3AC93FF7-B4AD-C4C5-6482-71D8036359A5}"/>
          </ac:spMkLst>
        </pc:spChg>
        <pc:spChg chg="add">
          <ac:chgData name="Christa Oralus" userId="bffd8976-fd5b-479e-921e-685fee20b27a" providerId="ADAL" clId="{A690868C-B2A6-44F7-A2B2-4A43216C40FA}" dt="2025-07-07T17:18:19.213" v="159" actId="26606"/>
          <ac:spMkLst>
            <pc:docMk/>
            <pc:sldMk cId="2972163880" sldId="285"/>
            <ac:spMk id="10" creationId="{3B2E3793-BFE6-45A2-9B7B-E18844431C99}"/>
          </ac:spMkLst>
        </pc:spChg>
        <pc:spChg chg="add del">
          <ac:chgData name="Christa Oralus" userId="bffd8976-fd5b-479e-921e-685fee20b27a" providerId="ADAL" clId="{A690868C-B2A6-44F7-A2B2-4A43216C40FA}" dt="2025-07-07T17:56:16.448" v="1269" actId="478"/>
          <ac:spMkLst>
            <pc:docMk/>
            <pc:sldMk cId="2972163880" sldId="285"/>
            <ac:spMk id="11" creationId="{A2872F2D-FDCC-2ADA-0EBE-B968AE081BF0}"/>
          </ac:spMkLst>
        </pc:spChg>
        <pc:spChg chg="add">
          <ac:chgData name="Christa Oralus" userId="bffd8976-fd5b-479e-921e-685fee20b27a" providerId="ADAL" clId="{A690868C-B2A6-44F7-A2B2-4A43216C40FA}" dt="2025-07-07T17:18:19.213" v="159" actId="26606"/>
          <ac:spMkLst>
            <pc:docMk/>
            <pc:sldMk cId="2972163880" sldId="285"/>
            <ac:spMk id="12" creationId="{BC4C4868-CB8F-4AF9-9CDB-8108F2C19B67}"/>
          </ac:spMkLst>
        </pc:spChg>
        <pc:spChg chg="add">
          <ac:chgData name="Christa Oralus" userId="bffd8976-fd5b-479e-921e-685fee20b27a" providerId="ADAL" clId="{A690868C-B2A6-44F7-A2B2-4A43216C40FA}" dt="2025-07-07T17:18:19.213" v="159" actId="26606"/>
          <ac:spMkLst>
            <pc:docMk/>
            <pc:sldMk cId="2972163880" sldId="285"/>
            <ac:spMk id="14" creationId="{375E0459-6403-40CD-989D-56A4407CA12E}"/>
          </ac:spMkLst>
        </pc:spChg>
        <pc:spChg chg="add">
          <ac:chgData name="Christa Oralus" userId="bffd8976-fd5b-479e-921e-685fee20b27a" providerId="ADAL" clId="{A690868C-B2A6-44F7-A2B2-4A43216C40FA}" dt="2025-07-07T17:18:19.213" v="159" actId="26606"/>
          <ac:spMkLst>
            <pc:docMk/>
            <pc:sldMk cId="2972163880" sldId="285"/>
            <ac:spMk id="16" creationId="{53E5B1A8-3AC9-4BD1-9BBC-78CA94F2D1BA}"/>
          </ac:spMkLst>
        </pc:spChg>
        <pc:picChg chg="add del mod">
          <ac:chgData name="Christa Oralus" userId="bffd8976-fd5b-479e-921e-685fee20b27a" providerId="ADAL" clId="{A690868C-B2A6-44F7-A2B2-4A43216C40FA}" dt="2025-07-07T17:51:56.069" v="1231" actId="478"/>
          <ac:picMkLst>
            <pc:docMk/>
            <pc:sldMk cId="2972163880" sldId="285"/>
            <ac:picMk id="5" creationId="{6049601E-8BB8-87F6-3800-C94B14EDA4C0}"/>
          </ac:picMkLst>
        </pc:picChg>
        <pc:picChg chg="add del mod">
          <ac:chgData name="Christa Oralus" userId="bffd8976-fd5b-479e-921e-685fee20b27a" providerId="ADAL" clId="{A690868C-B2A6-44F7-A2B2-4A43216C40FA}" dt="2025-07-07T17:56:07.160" v="1267" actId="478"/>
          <ac:picMkLst>
            <pc:docMk/>
            <pc:sldMk cId="2972163880" sldId="285"/>
            <ac:picMk id="7" creationId="{0F778369-9583-F544-68F4-B897DD85AB7E}"/>
          </ac:picMkLst>
        </pc:picChg>
        <pc:picChg chg="add mod ord">
          <ac:chgData name="Christa Oralus" userId="bffd8976-fd5b-479e-921e-685fee20b27a" providerId="ADAL" clId="{A690868C-B2A6-44F7-A2B2-4A43216C40FA}" dt="2025-07-07T17:58:15.050" v="1286"/>
          <ac:picMkLst>
            <pc:docMk/>
            <pc:sldMk cId="2972163880" sldId="285"/>
            <ac:picMk id="15" creationId="{34919540-C24B-9A5F-4C9B-E342D16F9A8D}"/>
          </ac:picMkLst>
        </pc:picChg>
        <pc:picChg chg="add del mod">
          <ac:chgData name="Christa Oralus" userId="bffd8976-fd5b-479e-921e-685fee20b27a" providerId="ADAL" clId="{A690868C-B2A6-44F7-A2B2-4A43216C40FA}" dt="2025-07-07T17:53:21.685" v="1242" actId="478"/>
          <ac:picMkLst>
            <pc:docMk/>
            <pc:sldMk cId="2972163880" sldId="285"/>
            <ac:picMk id="2050" creationId="{9C3A6912-3879-0CA0-C2F0-9DE4D3E6EF59}"/>
          </ac:picMkLst>
        </pc:picChg>
        <pc:picChg chg="add del mod">
          <ac:chgData name="Christa Oralus" userId="bffd8976-fd5b-479e-921e-685fee20b27a" providerId="ADAL" clId="{A690868C-B2A6-44F7-A2B2-4A43216C40FA}" dt="2025-07-07T19:53:29.219" v="1387" actId="21"/>
          <ac:picMkLst>
            <pc:docMk/>
            <pc:sldMk cId="2972163880" sldId="285"/>
            <ac:picMk id="2052" creationId="{01E9A7A7-70F9-5E54-EB37-4B4C02723A32}"/>
          </ac:picMkLst>
        </pc:picChg>
        <pc:picChg chg="add del mod">
          <ac:chgData name="Christa Oralus" userId="bffd8976-fd5b-479e-921e-685fee20b27a" providerId="ADAL" clId="{A690868C-B2A6-44F7-A2B2-4A43216C40FA}" dt="2025-07-07T19:54:00.966" v="1396" actId="21"/>
          <ac:picMkLst>
            <pc:docMk/>
            <pc:sldMk cId="2972163880" sldId="285"/>
            <ac:picMk id="2056" creationId="{C79DC4EA-96F0-D086-34D3-096DB9FA59F8}"/>
          </ac:picMkLst>
        </pc:picChg>
      </pc:sldChg>
      <pc:sldChg chg="new del">
        <pc:chgData name="Christa Oralus" userId="bffd8976-fd5b-479e-921e-685fee20b27a" providerId="ADAL" clId="{A690868C-B2A6-44F7-A2B2-4A43216C40FA}" dt="2025-07-07T17:16:33.032" v="146" actId="2696"/>
        <pc:sldMkLst>
          <pc:docMk/>
          <pc:sldMk cId="3370291800" sldId="285"/>
        </pc:sldMkLst>
      </pc:sldChg>
      <pc:sldChg chg="new del">
        <pc:chgData name="Christa Oralus" userId="bffd8976-fd5b-479e-921e-685fee20b27a" providerId="ADAL" clId="{A690868C-B2A6-44F7-A2B2-4A43216C40FA}" dt="2025-07-07T17:16:45.993" v="148" actId="2696"/>
        <pc:sldMkLst>
          <pc:docMk/>
          <pc:sldMk cId="4126667838" sldId="285"/>
        </pc:sldMkLst>
      </pc:sldChg>
      <pc:sldChg chg="addSp delSp modSp mod ord">
        <pc:chgData name="Christa Oralus" userId="bffd8976-fd5b-479e-921e-685fee20b27a" providerId="ADAL" clId="{A690868C-B2A6-44F7-A2B2-4A43216C40FA}" dt="2025-07-07T20:46:26.085" v="1739" actId="1076"/>
        <pc:sldMkLst>
          <pc:docMk/>
          <pc:sldMk cId="1021900241" sldId="286"/>
        </pc:sldMkLst>
        <pc:spChg chg="mod">
          <ac:chgData name="Christa Oralus" userId="bffd8976-fd5b-479e-921e-685fee20b27a" providerId="ADAL" clId="{A690868C-B2A6-44F7-A2B2-4A43216C40FA}" dt="2025-07-07T20:46:26.085" v="1739" actId="1076"/>
          <ac:spMkLst>
            <pc:docMk/>
            <pc:sldMk cId="1021900241" sldId="286"/>
            <ac:spMk id="19" creationId="{17EA234D-B524-64A9-B563-F2FAED57A620}"/>
          </ac:spMkLst>
        </pc:spChg>
        <pc:spChg chg="mod">
          <ac:chgData name="Christa Oralus" userId="bffd8976-fd5b-479e-921e-685fee20b27a" providerId="ADAL" clId="{A690868C-B2A6-44F7-A2B2-4A43216C40FA}" dt="2025-07-07T20:35:30.418" v="1612" actId="1076"/>
          <ac:spMkLst>
            <pc:docMk/>
            <pc:sldMk cId="1021900241" sldId="286"/>
            <ac:spMk id="24" creationId="{84553B69-3A34-AF69-693C-021D8B1D32FE}"/>
          </ac:spMkLst>
        </pc:spChg>
        <pc:spChg chg="mod">
          <ac:chgData name="Christa Oralus" userId="bffd8976-fd5b-479e-921e-685fee20b27a" providerId="ADAL" clId="{A690868C-B2A6-44F7-A2B2-4A43216C40FA}" dt="2025-07-07T19:55:45.725" v="1425" actId="1076"/>
          <ac:spMkLst>
            <pc:docMk/>
            <pc:sldMk cId="1021900241" sldId="286"/>
            <ac:spMk id="34" creationId="{2A7253C4-CE0D-93B0-9855-020A9D6DFAC6}"/>
          </ac:spMkLst>
        </pc:spChg>
        <pc:picChg chg="add mod">
          <ac:chgData name="Christa Oralus" userId="bffd8976-fd5b-479e-921e-685fee20b27a" providerId="ADAL" clId="{A690868C-B2A6-44F7-A2B2-4A43216C40FA}" dt="2025-07-07T19:54:52.543" v="1415" actId="14100"/>
          <ac:picMkLst>
            <pc:docMk/>
            <pc:sldMk cId="1021900241" sldId="286"/>
            <ac:picMk id="3" creationId="{6C6F8D20-C08E-FC5F-957B-C580C99EEADA}"/>
          </ac:picMkLst>
        </pc:picChg>
        <pc:picChg chg="add mod">
          <ac:chgData name="Christa Oralus" userId="bffd8976-fd5b-479e-921e-685fee20b27a" providerId="ADAL" clId="{A690868C-B2A6-44F7-A2B2-4A43216C40FA}" dt="2025-07-07T20:03:48.402" v="1453" actId="688"/>
          <ac:picMkLst>
            <pc:docMk/>
            <pc:sldMk cId="1021900241" sldId="286"/>
            <ac:picMk id="6" creationId="{39A5A340-A8CA-40C0-1C5C-95206B1A9635}"/>
          </ac:picMkLst>
        </pc:picChg>
        <pc:picChg chg="add del mod ord">
          <ac:chgData name="Christa Oralus" userId="bffd8976-fd5b-479e-921e-685fee20b27a" providerId="ADAL" clId="{A690868C-B2A6-44F7-A2B2-4A43216C40FA}" dt="2025-07-07T20:36:36.801" v="1632" actId="478"/>
          <ac:picMkLst>
            <pc:docMk/>
            <pc:sldMk cId="1021900241" sldId="286"/>
            <ac:picMk id="9" creationId="{87297522-08E8-496D-BEB9-1EF923E1B190}"/>
          </ac:picMkLst>
        </pc:picChg>
        <pc:picChg chg="add mod ord">
          <ac:chgData name="Christa Oralus" userId="bffd8976-fd5b-479e-921e-685fee20b27a" providerId="ADAL" clId="{A690868C-B2A6-44F7-A2B2-4A43216C40FA}" dt="2025-07-07T20:41:13.512" v="1664" actId="1076"/>
          <ac:picMkLst>
            <pc:docMk/>
            <pc:sldMk cId="1021900241" sldId="286"/>
            <ac:picMk id="11" creationId="{F6FA3ED6-5E56-2EE2-FC06-40CC1A2E67F5}"/>
          </ac:picMkLst>
        </pc:picChg>
        <pc:picChg chg="del mod">
          <ac:chgData name="Christa Oralus" userId="bffd8976-fd5b-479e-921e-685fee20b27a" providerId="ADAL" clId="{A690868C-B2A6-44F7-A2B2-4A43216C40FA}" dt="2025-07-07T19:57:52.154" v="1434" actId="478"/>
          <ac:picMkLst>
            <pc:docMk/>
            <pc:sldMk cId="1021900241" sldId="286"/>
            <ac:picMk id="13" creationId="{FAD8C37A-71A9-2C1A-A48F-EDD3040F10DA}"/>
          </ac:picMkLst>
        </pc:picChg>
        <pc:picChg chg="del">
          <ac:chgData name="Christa Oralus" userId="bffd8976-fd5b-479e-921e-685fee20b27a" providerId="ADAL" clId="{A690868C-B2A6-44F7-A2B2-4A43216C40FA}" dt="2025-07-07T19:53:34.909" v="1389" actId="478"/>
          <ac:picMkLst>
            <pc:docMk/>
            <pc:sldMk cId="1021900241" sldId="286"/>
            <ac:picMk id="15" creationId="{8FCF0A65-4E07-FE7B-ED09-225ED5320751}"/>
          </ac:picMkLst>
        </pc:picChg>
        <pc:picChg chg="del mod">
          <ac:chgData name="Christa Oralus" userId="bffd8976-fd5b-479e-921e-685fee20b27a" providerId="ADAL" clId="{A690868C-B2A6-44F7-A2B2-4A43216C40FA}" dt="2025-07-07T20:35:01.026" v="1600" actId="478"/>
          <ac:picMkLst>
            <pc:docMk/>
            <pc:sldMk cId="1021900241" sldId="286"/>
            <ac:picMk id="17" creationId="{228F5C3E-1AB5-0FCF-645E-D2D8486DCF2D}"/>
          </ac:picMkLst>
        </pc:picChg>
        <pc:picChg chg="del mod">
          <ac:chgData name="Christa Oralus" userId="bffd8976-fd5b-479e-921e-685fee20b27a" providerId="ADAL" clId="{A690868C-B2A6-44F7-A2B2-4A43216C40FA}" dt="2025-07-07T20:02:03.859" v="1442" actId="478"/>
          <ac:picMkLst>
            <pc:docMk/>
            <pc:sldMk cId="1021900241" sldId="286"/>
            <ac:picMk id="25" creationId="{2FC58EE8-4540-7B49-435C-F81805907B18}"/>
          </ac:picMkLst>
        </pc:picChg>
        <pc:picChg chg="add mod">
          <ac:chgData name="Christa Oralus" userId="bffd8976-fd5b-479e-921e-685fee20b27a" providerId="ADAL" clId="{A690868C-B2A6-44F7-A2B2-4A43216C40FA}" dt="2025-07-07T19:58:43.920" v="1437" actId="1440"/>
          <ac:picMkLst>
            <pc:docMk/>
            <pc:sldMk cId="1021900241" sldId="286"/>
            <ac:picMk id="1026" creationId="{400593F6-22CD-9D38-E228-AAE81F174BF4}"/>
          </ac:picMkLst>
        </pc:picChg>
        <pc:picChg chg="add mod">
          <ac:chgData name="Christa Oralus" userId="bffd8976-fd5b-479e-921e-685fee20b27a" providerId="ADAL" clId="{A690868C-B2A6-44F7-A2B2-4A43216C40FA}" dt="2025-07-07T19:54:54.919" v="1416" actId="1076"/>
          <ac:picMkLst>
            <pc:docMk/>
            <pc:sldMk cId="1021900241" sldId="286"/>
            <ac:picMk id="2052" creationId="{01E9A7A7-70F9-5E54-EB37-4B4C02723A32}"/>
          </ac:picMkLst>
        </pc:picChg>
      </pc:sldChg>
    </pc:docChg>
  </pc:docChgLst>
  <pc:docChgLst>
    <pc:chgData name="Tasha Lauture" userId="8a08b36b-01a2-42e2-90d8-0afa6becc19f" providerId="ADAL" clId="{9A3C4DFD-0498-4E97-B9EF-8095F92CEAA8}"/>
    <pc:docChg chg="undo redo custSel addSld delSld modSld sldOrd modNotesMaster">
      <pc:chgData name="Tasha Lauture" userId="8a08b36b-01a2-42e2-90d8-0afa6becc19f" providerId="ADAL" clId="{9A3C4DFD-0498-4E97-B9EF-8095F92CEAA8}" dt="2025-07-01T13:31:56.227" v="350" actId="1076"/>
      <pc:docMkLst>
        <pc:docMk/>
      </pc:docMkLst>
      <pc:sldChg chg="modSp mod">
        <pc:chgData name="Tasha Lauture" userId="8a08b36b-01a2-42e2-90d8-0afa6becc19f" providerId="ADAL" clId="{9A3C4DFD-0498-4E97-B9EF-8095F92CEAA8}" dt="2025-06-29T21:07:07.353" v="73" actId="20577"/>
        <pc:sldMkLst>
          <pc:docMk/>
          <pc:sldMk cId="480599050" sldId="256"/>
        </pc:sldMkLst>
        <pc:spChg chg="mod">
          <ac:chgData name="Tasha Lauture" userId="8a08b36b-01a2-42e2-90d8-0afa6becc19f" providerId="ADAL" clId="{9A3C4DFD-0498-4E97-B9EF-8095F92CEAA8}" dt="2025-06-29T21:06:58.440" v="54" actId="20577"/>
          <ac:spMkLst>
            <pc:docMk/>
            <pc:sldMk cId="480599050" sldId="256"/>
            <ac:spMk id="2" creationId="{00000000-0000-0000-0000-000000000000}"/>
          </ac:spMkLst>
        </pc:spChg>
        <pc:spChg chg="mod">
          <ac:chgData name="Tasha Lauture" userId="8a08b36b-01a2-42e2-90d8-0afa6becc19f" providerId="ADAL" clId="{9A3C4DFD-0498-4E97-B9EF-8095F92CEAA8}" dt="2025-06-29T21:07:07.353" v="73" actId="20577"/>
          <ac:spMkLst>
            <pc:docMk/>
            <pc:sldMk cId="480599050" sldId="256"/>
            <ac:spMk id="3" creationId="{00000000-0000-0000-0000-000000000000}"/>
          </ac:spMkLst>
        </pc:spChg>
      </pc:sldChg>
      <pc:sldChg chg="del">
        <pc:chgData name="Tasha Lauture" userId="8a08b36b-01a2-42e2-90d8-0afa6becc19f" providerId="ADAL" clId="{9A3C4DFD-0498-4E97-B9EF-8095F92CEAA8}" dt="2025-06-29T21:33:09.398" v="84" actId="2696"/>
        <pc:sldMkLst>
          <pc:docMk/>
          <pc:sldMk cId="1152803338" sldId="258"/>
        </pc:sldMkLst>
      </pc:sldChg>
      <pc:sldChg chg="del">
        <pc:chgData name="Tasha Lauture" userId="8a08b36b-01a2-42e2-90d8-0afa6becc19f" providerId="ADAL" clId="{9A3C4DFD-0498-4E97-B9EF-8095F92CEAA8}" dt="2025-06-29T21:32:36.695" v="83" actId="2696"/>
        <pc:sldMkLst>
          <pc:docMk/>
          <pc:sldMk cId="568238532" sldId="259"/>
        </pc:sldMkLst>
      </pc:sldChg>
      <pc:sldChg chg="modSp add mod ord">
        <pc:chgData name="Tasha Lauture" userId="8a08b36b-01a2-42e2-90d8-0afa6becc19f" providerId="ADAL" clId="{9A3C4DFD-0498-4E97-B9EF-8095F92CEAA8}" dt="2025-07-01T13:26:24.784" v="317" actId="20577"/>
        <pc:sldMkLst>
          <pc:docMk/>
          <pc:sldMk cId="2837404437" sldId="260"/>
        </pc:sldMkLst>
      </pc:sldChg>
      <pc:sldChg chg="addSp delSp modSp add del mod ord modClrScheme chgLayout">
        <pc:chgData name="Tasha Lauture" userId="8a08b36b-01a2-42e2-90d8-0afa6becc19f" providerId="ADAL" clId="{9A3C4DFD-0498-4E97-B9EF-8095F92CEAA8}" dt="2025-06-30T20:43:06.173" v="283" actId="2696"/>
        <pc:sldMkLst>
          <pc:docMk/>
          <pc:sldMk cId="815922234" sldId="277"/>
        </pc:sldMkLst>
      </pc:sldChg>
      <pc:sldChg chg="add del">
        <pc:chgData name="Tasha Lauture" userId="8a08b36b-01a2-42e2-90d8-0afa6becc19f" providerId="ADAL" clId="{9A3C4DFD-0498-4E97-B9EF-8095F92CEAA8}" dt="2025-06-29T21:29:40.046" v="76"/>
        <pc:sldMkLst>
          <pc:docMk/>
          <pc:sldMk cId="941898277" sldId="278"/>
        </pc:sldMkLst>
      </pc:sldChg>
      <pc:sldChg chg="modSp add mod">
        <pc:chgData name="Tasha Lauture" userId="8a08b36b-01a2-42e2-90d8-0afa6becc19f" providerId="ADAL" clId="{9A3C4DFD-0498-4E97-B9EF-8095F92CEAA8}" dt="2025-07-01T13:25:07.068" v="301" actId="122"/>
        <pc:sldMkLst>
          <pc:docMk/>
          <pc:sldMk cId="3479617548" sldId="278"/>
        </pc:sldMkLst>
        <pc:spChg chg="mod">
          <ac:chgData name="Tasha Lauture" userId="8a08b36b-01a2-42e2-90d8-0afa6becc19f" providerId="ADAL" clId="{9A3C4DFD-0498-4E97-B9EF-8095F92CEAA8}" dt="2025-07-01T13:25:07.068" v="301" actId="122"/>
          <ac:spMkLst>
            <pc:docMk/>
            <pc:sldMk cId="3479617548" sldId="278"/>
            <ac:spMk id="2" creationId="{338A86E6-6592-87F9-660F-3D3BC6C703C5}"/>
          </ac:spMkLst>
        </pc:spChg>
      </pc:sldChg>
      <pc:sldChg chg="add ord">
        <pc:chgData name="Tasha Lauture" userId="8a08b36b-01a2-42e2-90d8-0afa6becc19f" providerId="ADAL" clId="{9A3C4DFD-0498-4E97-B9EF-8095F92CEAA8}" dt="2025-06-30T16:20:54.714" v="95"/>
        <pc:sldMkLst>
          <pc:docMk/>
          <pc:sldMk cId="2536061504" sldId="279"/>
        </pc:sldMkLst>
      </pc:sldChg>
      <pc:sldChg chg="addSp delSp modSp new mod ord">
        <pc:chgData name="Tasha Lauture" userId="8a08b36b-01a2-42e2-90d8-0afa6becc19f" providerId="ADAL" clId="{9A3C4DFD-0498-4E97-B9EF-8095F92CEAA8}" dt="2025-07-01T13:31:56.227" v="350" actId="1076"/>
        <pc:sldMkLst>
          <pc:docMk/>
          <pc:sldMk cId="2956728410" sldId="280"/>
        </pc:sldMkLst>
      </pc:sldChg>
      <pc:sldChg chg="modSp new mod">
        <pc:chgData name="Tasha Lauture" userId="8a08b36b-01a2-42e2-90d8-0afa6becc19f" providerId="ADAL" clId="{9A3C4DFD-0498-4E97-B9EF-8095F92CEAA8}" dt="2025-07-01T13:24:59.858" v="300" actId="403"/>
        <pc:sldMkLst>
          <pc:docMk/>
          <pc:sldMk cId="3007598753" sldId="281"/>
        </pc:sldMkLst>
      </pc:sldChg>
      <pc:sldChg chg="new ord">
        <pc:chgData name="Tasha Lauture" userId="8a08b36b-01a2-42e2-90d8-0afa6becc19f" providerId="ADAL" clId="{9A3C4DFD-0498-4E97-B9EF-8095F92CEAA8}" dt="2025-07-01T13:26:40.410" v="320"/>
        <pc:sldMkLst>
          <pc:docMk/>
          <pc:sldMk cId="3884053023" sldId="282"/>
        </pc:sldMkLst>
      </pc:sldChg>
    </pc:docChg>
  </pc:docChgLst>
  <pc:docChgLst>
    <pc:chgData name="Chelsea Friedlander" userId="S::cfriedlander@fau.edu::89294a07-47b7-4e7e-8331-5cd8bb4697a7" providerId="AD" clId="Web-{7AF39EF6-9C58-9752-CED9-AF597B145E89}"/>
    <pc:docChg chg="addSld delSld modSld">
      <pc:chgData name="Chelsea Friedlander" userId="S::cfriedlander@fau.edu::89294a07-47b7-4e7e-8331-5cd8bb4697a7" providerId="AD" clId="Web-{7AF39EF6-9C58-9752-CED9-AF597B145E89}" dt="2025-07-07T17:40:13.142" v="339"/>
      <pc:docMkLst>
        <pc:docMk/>
      </pc:docMkLst>
      <pc:sldChg chg="addSp delSp modSp del mod setBg setClrOvrMap">
        <pc:chgData name="Chelsea Friedlander" userId="S::cfriedlander@fau.edu::89294a07-47b7-4e7e-8331-5cd8bb4697a7" providerId="AD" clId="Web-{7AF39EF6-9C58-9752-CED9-AF597B145E89}" dt="2025-07-07T17:24:18.269" v="95"/>
        <pc:sldMkLst>
          <pc:docMk/>
          <pc:sldMk cId="2632637434" sldId="282"/>
        </pc:sldMkLst>
        <pc:spChg chg="add mod ord">
          <ac:chgData name="Chelsea Friedlander" userId="S::cfriedlander@fau.edu::89294a07-47b7-4e7e-8331-5cd8bb4697a7" providerId="AD" clId="Web-{7AF39EF6-9C58-9752-CED9-AF597B145E89}" dt="2025-07-07T17:23:47.738" v="84"/>
          <ac:spMkLst>
            <pc:docMk/>
            <pc:sldMk cId="2632637434" sldId="282"/>
            <ac:spMk id="2" creationId="{7D7333D9-6B37-ED54-F37B-7B7739ECE03D}"/>
          </ac:spMkLst>
        </pc:spChg>
        <pc:spChg chg="mod">
          <ac:chgData name="Chelsea Friedlander" userId="S::cfriedlander@fau.edu::89294a07-47b7-4e7e-8331-5cd8bb4697a7" providerId="AD" clId="Web-{7AF39EF6-9C58-9752-CED9-AF597B145E89}" dt="2025-07-07T17:23:47.738" v="84"/>
          <ac:spMkLst>
            <pc:docMk/>
            <pc:sldMk cId="2632637434" sldId="282"/>
            <ac:spMk id="5" creationId="{B25B9A12-49F7-C411-9D6C-E8A43AED34B2}"/>
          </ac:spMkLst>
        </pc:spChg>
        <pc:spChg chg="del">
          <ac:chgData name="Chelsea Friedlander" userId="S::cfriedlander@fau.edu::89294a07-47b7-4e7e-8331-5cd8bb4697a7" providerId="AD" clId="Web-{7AF39EF6-9C58-9752-CED9-AF597B145E89}" dt="2025-07-07T17:01:16.969" v="0"/>
          <ac:spMkLst>
            <pc:docMk/>
            <pc:sldMk cId="2632637434" sldId="282"/>
            <ac:spMk id="27" creationId="{E2F469B8-07D5-FEA5-FB8F-4DA5658915F1}"/>
          </ac:spMkLst>
        </pc:spChg>
        <pc:spChg chg="add del">
          <ac:chgData name="Chelsea Friedlander" userId="S::cfriedlander@fau.edu::89294a07-47b7-4e7e-8331-5cd8bb4697a7" providerId="AD" clId="Web-{7AF39EF6-9C58-9752-CED9-AF597B145E89}" dt="2025-07-07T17:17:47.108" v="33"/>
          <ac:spMkLst>
            <pc:docMk/>
            <pc:sldMk cId="2632637434" sldId="282"/>
            <ac:spMk id="28" creationId="{2E2D6188-24E5-426A-BB2A-3FA2D6B9C3EF}"/>
          </ac:spMkLst>
        </pc:spChg>
        <pc:spChg chg="add del">
          <ac:chgData name="Chelsea Friedlander" userId="S::cfriedlander@fau.edu::89294a07-47b7-4e7e-8331-5cd8bb4697a7" providerId="AD" clId="Web-{7AF39EF6-9C58-9752-CED9-AF597B145E89}" dt="2025-07-07T17:17:47.108" v="33"/>
          <ac:spMkLst>
            <pc:docMk/>
            <pc:sldMk cId="2632637434" sldId="282"/>
            <ac:spMk id="32" creationId="{9DBC4630-03DA-474F-BBCB-BA3AE6B317A4}"/>
          </ac:spMkLst>
        </pc:spChg>
        <pc:spChg chg="add del">
          <ac:chgData name="Chelsea Friedlander" userId="S::cfriedlander@fau.edu::89294a07-47b7-4e7e-8331-5cd8bb4697a7" providerId="AD" clId="Web-{7AF39EF6-9C58-9752-CED9-AF597B145E89}" dt="2025-07-07T17:17:47.108" v="33"/>
          <ac:spMkLst>
            <pc:docMk/>
            <pc:sldMk cId="2632637434" sldId="282"/>
            <ac:spMk id="34" creationId="{1208BC59-C84F-483F-80CD-FAEC74229B97}"/>
          </ac:spMkLst>
        </pc:spChg>
        <pc:spChg chg="add del">
          <ac:chgData name="Chelsea Friedlander" userId="S::cfriedlander@fau.edu::89294a07-47b7-4e7e-8331-5cd8bb4697a7" providerId="AD" clId="Web-{7AF39EF6-9C58-9752-CED9-AF597B145E89}" dt="2025-07-07T17:17:47.108" v="33"/>
          <ac:spMkLst>
            <pc:docMk/>
            <pc:sldMk cId="2632637434" sldId="282"/>
            <ac:spMk id="36" creationId="{A1DABD52-05DF-4F31-AFB9-B330D8BE46FD}"/>
          </ac:spMkLst>
        </pc:spChg>
        <pc:spChg chg="add del">
          <ac:chgData name="Chelsea Friedlander" userId="S::cfriedlander@fau.edu::89294a07-47b7-4e7e-8331-5cd8bb4697a7" providerId="AD" clId="Web-{7AF39EF6-9C58-9752-CED9-AF597B145E89}" dt="2025-07-07T17:17:47.108" v="33"/>
          <ac:spMkLst>
            <pc:docMk/>
            <pc:sldMk cId="2632637434" sldId="282"/>
            <ac:spMk id="38" creationId="{78418A25-6EAC-4140-BFE6-284E1925B5EE}"/>
          </ac:spMkLst>
        </pc:spChg>
        <pc:spChg chg="add del">
          <ac:chgData name="Chelsea Friedlander" userId="S::cfriedlander@fau.edu::89294a07-47b7-4e7e-8331-5cd8bb4697a7" providerId="AD" clId="Web-{7AF39EF6-9C58-9752-CED9-AF597B145E89}" dt="2025-07-07T17:17:47.108" v="33"/>
          <ac:spMkLst>
            <pc:docMk/>
            <pc:sldMk cId="2632637434" sldId="282"/>
            <ac:spMk id="40" creationId="{6B9D64DB-4D5C-4A91-B45F-F301E3174F9F}"/>
          </ac:spMkLst>
        </pc:spChg>
        <pc:spChg chg="add del">
          <ac:chgData name="Chelsea Friedlander" userId="S::cfriedlander@fau.edu::89294a07-47b7-4e7e-8331-5cd8bb4697a7" providerId="AD" clId="Web-{7AF39EF6-9C58-9752-CED9-AF597B145E89}" dt="2025-07-07T17:17:47.108" v="33"/>
          <ac:spMkLst>
            <pc:docMk/>
            <pc:sldMk cId="2632637434" sldId="282"/>
            <ac:spMk id="42" creationId="{8E4F04B5-4D4A-4F70-8549-384AF535134B}"/>
          </ac:spMkLst>
        </pc:spChg>
        <pc:spChg chg="add del">
          <ac:chgData name="Chelsea Friedlander" userId="S::cfriedlander@fau.edu::89294a07-47b7-4e7e-8331-5cd8bb4697a7" providerId="AD" clId="Web-{7AF39EF6-9C58-9752-CED9-AF597B145E89}" dt="2025-07-07T17:17:47.108" v="33"/>
          <ac:spMkLst>
            <pc:docMk/>
            <pc:sldMk cId="2632637434" sldId="282"/>
            <ac:spMk id="44" creationId="{0D14DB62-3EB3-452E-89EE-30B0CDB0C8F4}"/>
          </ac:spMkLst>
        </pc:spChg>
        <pc:spChg chg="add del">
          <ac:chgData name="Chelsea Friedlander" userId="S::cfriedlander@fau.edu::89294a07-47b7-4e7e-8331-5cd8bb4697a7" providerId="AD" clId="Web-{7AF39EF6-9C58-9752-CED9-AF597B145E89}" dt="2025-07-07T17:17:47.108" v="33"/>
          <ac:spMkLst>
            <pc:docMk/>
            <pc:sldMk cId="2632637434" sldId="282"/>
            <ac:spMk id="46" creationId="{CB14CE1B-4BC5-4EF2-BE3D-05E4F580B3DB}"/>
          </ac:spMkLst>
        </pc:spChg>
        <pc:spChg chg="add del">
          <ac:chgData name="Chelsea Friedlander" userId="S::cfriedlander@fau.edu::89294a07-47b7-4e7e-8331-5cd8bb4697a7" providerId="AD" clId="Web-{7AF39EF6-9C58-9752-CED9-AF597B145E89}" dt="2025-07-07T17:23:40.316" v="77"/>
          <ac:spMkLst>
            <pc:docMk/>
            <pc:sldMk cId="2632637434" sldId="282"/>
            <ac:spMk id="56" creationId="{43FCDA63-538C-4FB3-911D-7DF75B5993C9}"/>
          </ac:spMkLst>
        </pc:spChg>
        <pc:spChg chg="add del">
          <ac:chgData name="Chelsea Friedlander" userId="S::cfriedlander@fau.edu::89294a07-47b7-4e7e-8331-5cd8bb4697a7" providerId="AD" clId="Web-{7AF39EF6-9C58-9752-CED9-AF597B145E89}" dt="2025-07-07T17:23:40.316" v="77"/>
          <ac:spMkLst>
            <pc:docMk/>
            <pc:sldMk cId="2632637434" sldId="282"/>
            <ac:spMk id="58" creationId="{C0F36B17-8009-453B-9C49-36A9D6F9D0EC}"/>
          </ac:spMkLst>
        </pc:spChg>
        <pc:spChg chg="add del">
          <ac:chgData name="Chelsea Friedlander" userId="S::cfriedlander@fau.edu::89294a07-47b7-4e7e-8331-5cd8bb4697a7" providerId="AD" clId="Web-{7AF39EF6-9C58-9752-CED9-AF597B145E89}" dt="2025-07-07T17:23:44.878" v="81"/>
          <ac:spMkLst>
            <pc:docMk/>
            <pc:sldMk cId="2632637434" sldId="282"/>
            <ac:spMk id="62" creationId="{4DDF45CC-3E53-4361-852F-16750ABA72F4}"/>
          </ac:spMkLst>
        </pc:spChg>
        <pc:spChg chg="add del">
          <ac:chgData name="Chelsea Friedlander" userId="S::cfriedlander@fau.edu::89294a07-47b7-4e7e-8331-5cd8bb4697a7" providerId="AD" clId="Web-{7AF39EF6-9C58-9752-CED9-AF597B145E89}" dt="2025-07-07T17:23:44.878" v="81"/>
          <ac:spMkLst>
            <pc:docMk/>
            <pc:sldMk cId="2632637434" sldId="282"/>
            <ac:spMk id="63" creationId="{E32EEBD4-2EE2-4943-A13A-027C802121C7}"/>
          </ac:spMkLst>
        </pc:spChg>
        <pc:spChg chg="add del">
          <ac:chgData name="Chelsea Friedlander" userId="S::cfriedlander@fau.edu::89294a07-47b7-4e7e-8331-5cd8bb4697a7" providerId="AD" clId="Web-{7AF39EF6-9C58-9752-CED9-AF597B145E89}" dt="2025-07-07T17:23:44.878" v="81"/>
          <ac:spMkLst>
            <pc:docMk/>
            <pc:sldMk cId="2632637434" sldId="282"/>
            <ac:spMk id="64" creationId="{025B8C08-2FE2-4EE7-8826-385416193DFB}"/>
          </ac:spMkLst>
        </pc:spChg>
        <pc:spChg chg="add del">
          <ac:chgData name="Chelsea Friedlander" userId="S::cfriedlander@fau.edu::89294a07-47b7-4e7e-8331-5cd8bb4697a7" providerId="AD" clId="Web-{7AF39EF6-9C58-9752-CED9-AF597B145E89}" dt="2025-07-07T17:23:44.878" v="81"/>
          <ac:spMkLst>
            <pc:docMk/>
            <pc:sldMk cId="2632637434" sldId="282"/>
            <ac:spMk id="65" creationId="{8F22F920-02D7-497A-892A-5A1799A6EE2C}"/>
          </ac:spMkLst>
        </pc:spChg>
        <pc:spChg chg="add del">
          <ac:chgData name="Chelsea Friedlander" userId="S::cfriedlander@fau.edu::89294a07-47b7-4e7e-8331-5cd8bb4697a7" providerId="AD" clId="Web-{7AF39EF6-9C58-9752-CED9-AF597B145E89}" dt="2025-07-07T17:23:44.878" v="81"/>
          <ac:spMkLst>
            <pc:docMk/>
            <pc:sldMk cId="2632637434" sldId="282"/>
            <ac:spMk id="66" creationId="{21BA6915-E6D0-4619-9A50-B788D0048400}"/>
          </ac:spMkLst>
        </pc:spChg>
        <pc:spChg chg="add del">
          <ac:chgData name="Chelsea Friedlander" userId="S::cfriedlander@fau.edu::89294a07-47b7-4e7e-8331-5cd8bb4697a7" providerId="AD" clId="Web-{7AF39EF6-9C58-9752-CED9-AF597B145E89}" dt="2025-07-07T17:23:47.738" v="83"/>
          <ac:spMkLst>
            <pc:docMk/>
            <pc:sldMk cId="2632637434" sldId="282"/>
            <ac:spMk id="68" creationId="{F895CE6F-C6BC-4E86-326E-11546A839F27}"/>
          </ac:spMkLst>
        </pc:spChg>
        <pc:spChg chg="add del">
          <ac:chgData name="Chelsea Friedlander" userId="S::cfriedlander@fau.edu::89294a07-47b7-4e7e-8331-5cd8bb4697a7" providerId="AD" clId="Web-{7AF39EF6-9C58-9752-CED9-AF597B145E89}" dt="2025-07-07T17:23:47.738" v="83"/>
          <ac:spMkLst>
            <pc:docMk/>
            <pc:sldMk cId="2632637434" sldId="282"/>
            <ac:spMk id="69" creationId="{98DA8E4A-C6DD-E00D-0A92-3DEA624CF3C4}"/>
          </ac:spMkLst>
        </pc:spChg>
        <pc:spChg chg="add del">
          <ac:chgData name="Chelsea Friedlander" userId="S::cfriedlander@fau.edu::89294a07-47b7-4e7e-8331-5cd8bb4697a7" providerId="AD" clId="Web-{7AF39EF6-9C58-9752-CED9-AF597B145E89}" dt="2025-07-07T17:23:47.738" v="83"/>
          <ac:spMkLst>
            <pc:docMk/>
            <pc:sldMk cId="2632637434" sldId="282"/>
            <ac:spMk id="70" creationId="{A6FC486F-EE17-4AB5-AFD2-50FD675AEFB7}"/>
          </ac:spMkLst>
        </pc:spChg>
        <pc:grpChg chg="add">
          <ac:chgData name="Chelsea Friedlander" userId="S::cfriedlander@fau.edu::89294a07-47b7-4e7e-8331-5cd8bb4697a7" providerId="AD" clId="Web-{7AF39EF6-9C58-9752-CED9-AF597B145E89}" dt="2025-07-07T17:23:47.738" v="84"/>
          <ac:grpSpMkLst>
            <pc:docMk/>
            <pc:sldMk cId="2632637434" sldId="282"/>
            <ac:grpSpMk id="72" creationId="{72F20085-0C43-299C-FC87-A15EA5B17DF2}"/>
          </ac:grpSpMkLst>
        </pc:grpChg>
        <pc:picChg chg="mod ord">
          <ac:chgData name="Chelsea Friedlander" userId="S::cfriedlander@fau.edu::89294a07-47b7-4e7e-8331-5cd8bb4697a7" providerId="AD" clId="Web-{7AF39EF6-9C58-9752-CED9-AF597B145E89}" dt="2025-07-07T17:23:47.738" v="84"/>
          <ac:picMkLst>
            <pc:docMk/>
            <pc:sldMk cId="2632637434" sldId="282"/>
            <ac:picMk id="7" creationId="{A3A32898-7B7B-EE30-276A-50BC37EF7D4A}"/>
          </ac:picMkLst>
        </pc:picChg>
        <pc:picChg chg="mod ord">
          <ac:chgData name="Chelsea Friedlander" userId="S::cfriedlander@fau.edu::89294a07-47b7-4e7e-8331-5cd8bb4697a7" providerId="AD" clId="Web-{7AF39EF6-9C58-9752-CED9-AF597B145E89}" dt="2025-07-07T17:23:47.738" v="84"/>
          <ac:picMkLst>
            <pc:docMk/>
            <pc:sldMk cId="2632637434" sldId="282"/>
            <ac:picMk id="11" creationId="{811E5DCA-56BC-3EC0-3DB1-1D3C2A159790}"/>
          </ac:picMkLst>
        </pc:picChg>
        <pc:picChg chg="mod ord">
          <ac:chgData name="Chelsea Friedlander" userId="S::cfriedlander@fau.edu::89294a07-47b7-4e7e-8331-5cd8bb4697a7" providerId="AD" clId="Web-{7AF39EF6-9C58-9752-CED9-AF597B145E89}" dt="2025-07-07T17:23:47.738" v="84"/>
          <ac:picMkLst>
            <pc:docMk/>
            <pc:sldMk cId="2632637434" sldId="282"/>
            <ac:picMk id="15" creationId="{A3706599-627F-D7E6-B772-7F242E1C0953}"/>
          </ac:picMkLst>
        </pc:picChg>
        <pc:picChg chg="mod ord">
          <ac:chgData name="Chelsea Friedlander" userId="S::cfriedlander@fau.edu::89294a07-47b7-4e7e-8331-5cd8bb4697a7" providerId="AD" clId="Web-{7AF39EF6-9C58-9752-CED9-AF597B145E89}" dt="2025-07-07T17:23:47.738" v="84"/>
          <ac:picMkLst>
            <pc:docMk/>
            <pc:sldMk cId="2632637434" sldId="282"/>
            <ac:picMk id="19" creationId="{56A9B3FA-E8AE-EABB-EE62-81C608FF9A0C}"/>
          </ac:picMkLst>
        </pc:picChg>
        <pc:picChg chg="del mod">
          <ac:chgData name="Chelsea Friedlander" userId="S::cfriedlander@fau.edu::89294a07-47b7-4e7e-8331-5cd8bb4697a7" providerId="AD" clId="Web-{7AF39EF6-9C58-9752-CED9-AF597B145E89}" dt="2025-07-07T17:23:28.128" v="75"/>
          <ac:picMkLst>
            <pc:docMk/>
            <pc:sldMk cId="2632637434" sldId="282"/>
            <ac:picMk id="21" creationId="{AA4BB3FB-534C-BEEF-CF69-A7A671176514}"/>
          </ac:picMkLst>
        </pc:picChg>
        <pc:cxnChg chg="del">
          <ac:chgData name="Chelsea Friedlander" userId="S::cfriedlander@fau.edu::89294a07-47b7-4e7e-8331-5cd8bb4697a7" providerId="AD" clId="Web-{7AF39EF6-9C58-9752-CED9-AF597B145E89}" dt="2025-07-07T17:17:47.123" v="34"/>
          <ac:cxnSpMkLst>
            <pc:docMk/>
            <pc:sldMk cId="2632637434" sldId="282"/>
            <ac:cxnSpMk id="13" creationId="{8C82EDEB-32E7-321A-7E2B-6A2E913CFBFD}"/>
          </ac:cxnSpMkLst>
        </pc:cxnChg>
        <pc:cxnChg chg="add del">
          <ac:chgData name="Chelsea Friedlander" userId="S::cfriedlander@fau.edu::89294a07-47b7-4e7e-8331-5cd8bb4697a7" providerId="AD" clId="Web-{7AF39EF6-9C58-9752-CED9-AF597B145E89}" dt="2025-07-07T17:23:42.316" v="79"/>
          <ac:cxnSpMkLst>
            <pc:docMk/>
            <pc:sldMk cId="2632637434" sldId="282"/>
            <ac:cxnSpMk id="48" creationId="{DC034BB4-8B50-4484-85C4-0CE4699284D7}"/>
          </ac:cxnSpMkLst>
        </pc:cxnChg>
        <pc:cxnChg chg="add del">
          <ac:chgData name="Chelsea Friedlander" userId="S::cfriedlander@fau.edu::89294a07-47b7-4e7e-8331-5cd8bb4697a7" providerId="AD" clId="Web-{7AF39EF6-9C58-9752-CED9-AF597B145E89}" dt="2025-07-07T17:23:47.738" v="84"/>
          <ac:cxnSpMkLst>
            <pc:docMk/>
            <pc:sldMk cId="2632637434" sldId="282"/>
            <ac:cxnSpMk id="49" creationId="{81B200F7-B57A-4824-BB91-B6624450A5AC}"/>
          </ac:cxnSpMkLst>
        </pc:cxnChg>
        <pc:cxnChg chg="add del">
          <ac:chgData name="Chelsea Friedlander" userId="S::cfriedlander@fau.edu::89294a07-47b7-4e7e-8331-5cd8bb4697a7" providerId="AD" clId="Web-{7AF39EF6-9C58-9752-CED9-AF597B145E89}" dt="2025-07-07T17:23:47.738" v="84"/>
          <ac:cxnSpMkLst>
            <pc:docMk/>
            <pc:sldMk cId="2632637434" sldId="282"/>
            <ac:cxnSpMk id="50" creationId="{1902062F-7F47-41E5-8574-2D1492D58ED3}"/>
          </ac:cxnSpMkLst>
        </pc:cxnChg>
        <pc:cxnChg chg="add del">
          <ac:chgData name="Chelsea Friedlander" userId="S::cfriedlander@fau.edu::89294a07-47b7-4e7e-8331-5cd8bb4697a7" providerId="AD" clId="Web-{7AF39EF6-9C58-9752-CED9-AF597B145E89}" dt="2025-07-07T17:23:47.738" v="84"/>
          <ac:cxnSpMkLst>
            <pc:docMk/>
            <pc:sldMk cId="2632637434" sldId="282"/>
            <ac:cxnSpMk id="51" creationId="{FA92245C-961F-47D5-9691-272D28692D45}"/>
          </ac:cxnSpMkLst>
        </pc:cxnChg>
      </pc:sldChg>
      <pc:sldChg chg="addSp delSp modSp new del mod setBg">
        <pc:chgData name="Chelsea Friedlander" userId="S::cfriedlander@fau.edu::89294a07-47b7-4e7e-8331-5cd8bb4697a7" providerId="AD" clId="Web-{7AF39EF6-9C58-9752-CED9-AF597B145E89}" dt="2025-07-07T17:25:51.911" v="116"/>
        <pc:sldMkLst>
          <pc:docMk/>
          <pc:sldMk cId="810990236" sldId="284"/>
        </pc:sldMkLst>
        <pc:spChg chg="mod">
          <ac:chgData name="Chelsea Friedlander" userId="S::cfriedlander@fau.edu::89294a07-47b7-4e7e-8331-5cd8bb4697a7" providerId="AD" clId="Web-{7AF39EF6-9C58-9752-CED9-AF597B145E89}" dt="2025-07-07T17:25:43.630" v="113" actId="20577"/>
          <ac:spMkLst>
            <pc:docMk/>
            <pc:sldMk cId="810990236" sldId="284"/>
            <ac:spMk id="2" creationId="{0DD7C3CC-7768-B1D3-2A48-6F988AC8DA06}"/>
          </ac:spMkLst>
        </pc:spChg>
        <pc:spChg chg="del">
          <ac:chgData name="Chelsea Friedlander" userId="S::cfriedlander@fau.edu::89294a07-47b7-4e7e-8331-5cd8bb4697a7" providerId="AD" clId="Web-{7AF39EF6-9C58-9752-CED9-AF597B145E89}" dt="2025-07-07T17:13:16.526" v="24"/>
          <ac:spMkLst>
            <pc:docMk/>
            <pc:sldMk cId="810990236" sldId="284"/>
            <ac:spMk id="3" creationId="{95235883-D3C7-0164-F03F-3CECA0D5C4E3}"/>
          </ac:spMkLst>
        </pc:spChg>
        <pc:spChg chg="add del">
          <ac:chgData name="Chelsea Friedlander" userId="S::cfriedlander@fau.edu::89294a07-47b7-4e7e-8331-5cd8bb4697a7" providerId="AD" clId="Web-{7AF39EF6-9C58-9752-CED9-AF597B145E89}" dt="2025-07-07T17:24:02.504" v="92"/>
          <ac:spMkLst>
            <pc:docMk/>
            <pc:sldMk cId="810990236" sldId="284"/>
            <ac:spMk id="9" creationId="{432AB918-48CA-4FA8-CE15-0D67884A30F9}"/>
          </ac:spMkLst>
        </pc:spChg>
        <pc:spChg chg="add del mod">
          <ac:chgData name="Chelsea Friedlander" userId="S::cfriedlander@fau.edu::89294a07-47b7-4e7e-8331-5cd8bb4697a7" providerId="AD" clId="Web-{7AF39EF6-9C58-9752-CED9-AF597B145E89}" dt="2025-07-07T17:24:13.176" v="94"/>
          <ac:spMkLst>
            <pc:docMk/>
            <pc:sldMk cId="810990236" sldId="284"/>
            <ac:spMk id="11" creationId="{E14DF664-D7D1-21A3-7CA0-0C73FD31DDA0}"/>
          </ac:spMkLst>
        </pc:spChg>
        <pc:spChg chg="add">
          <ac:chgData name="Chelsea Friedlander" userId="S::cfriedlander@fau.edu::89294a07-47b7-4e7e-8331-5cd8bb4697a7" providerId="AD" clId="Web-{7AF39EF6-9C58-9752-CED9-AF597B145E89}" dt="2025-07-07T17:24:53.192" v="96"/>
          <ac:spMkLst>
            <pc:docMk/>
            <pc:sldMk cId="810990236" sldId="284"/>
            <ac:spMk id="28" creationId="{67A5186C-3438-4D83-A03D-BD8A5E2D488D}"/>
          </ac:spMkLst>
        </pc:spChg>
        <pc:spChg chg="add">
          <ac:chgData name="Chelsea Friedlander" userId="S::cfriedlander@fau.edu::89294a07-47b7-4e7e-8331-5cd8bb4697a7" providerId="AD" clId="Web-{7AF39EF6-9C58-9752-CED9-AF597B145E89}" dt="2025-07-07T17:24:53.192" v="96"/>
          <ac:spMkLst>
            <pc:docMk/>
            <pc:sldMk cId="810990236" sldId="284"/>
            <ac:spMk id="30" creationId="{486EEC09-CF35-5E16-9984-3D3407050CB9}"/>
          </ac:spMkLst>
        </pc:spChg>
        <pc:grpChg chg="add del">
          <ac:chgData name="Chelsea Friedlander" userId="S::cfriedlander@fau.edu::89294a07-47b7-4e7e-8331-5cd8bb4697a7" providerId="AD" clId="Web-{7AF39EF6-9C58-9752-CED9-AF597B145E89}" dt="2025-07-07T17:24:53.192" v="96"/>
          <ac:grpSpMkLst>
            <pc:docMk/>
            <pc:sldMk cId="810990236" sldId="284"/>
            <ac:grpSpMk id="23" creationId="{0EA183EA-9DCC-377F-E362-C84BD5984A30}"/>
          </ac:grpSpMkLst>
        </pc:grpChg>
        <pc:picChg chg="add mod">
          <ac:chgData name="Chelsea Friedlander" userId="S::cfriedlander@fau.edu::89294a07-47b7-4e7e-8331-5cd8bb4697a7" providerId="AD" clId="Web-{7AF39EF6-9C58-9752-CED9-AF597B145E89}" dt="2025-07-07T17:24:53.192" v="96"/>
          <ac:picMkLst>
            <pc:docMk/>
            <pc:sldMk cId="810990236" sldId="284"/>
            <ac:picMk id="13" creationId="{C72B69B2-A87F-6F25-56D5-2912D64A5EA7}"/>
          </ac:picMkLst>
        </pc:picChg>
        <pc:picChg chg="add mod">
          <ac:chgData name="Chelsea Friedlander" userId="S::cfriedlander@fau.edu::89294a07-47b7-4e7e-8331-5cd8bb4697a7" providerId="AD" clId="Web-{7AF39EF6-9C58-9752-CED9-AF597B145E89}" dt="2025-07-07T17:24:53.192" v="96"/>
          <ac:picMkLst>
            <pc:docMk/>
            <pc:sldMk cId="810990236" sldId="284"/>
            <ac:picMk id="15" creationId="{DF8624C1-15C7-93C9-7574-5114E8908B64}"/>
          </ac:picMkLst>
        </pc:picChg>
        <pc:picChg chg="add mod">
          <ac:chgData name="Chelsea Friedlander" userId="S::cfriedlander@fau.edu::89294a07-47b7-4e7e-8331-5cd8bb4697a7" providerId="AD" clId="Web-{7AF39EF6-9C58-9752-CED9-AF597B145E89}" dt="2025-07-07T17:24:53.192" v="96"/>
          <ac:picMkLst>
            <pc:docMk/>
            <pc:sldMk cId="810990236" sldId="284"/>
            <ac:picMk id="17" creationId="{72F7EBCC-4DA2-0778-5CD6-9F2CB26B0B7C}"/>
          </ac:picMkLst>
        </pc:picChg>
        <pc:picChg chg="add mod">
          <ac:chgData name="Chelsea Friedlander" userId="S::cfriedlander@fau.edu::89294a07-47b7-4e7e-8331-5cd8bb4697a7" providerId="AD" clId="Web-{7AF39EF6-9C58-9752-CED9-AF597B145E89}" dt="2025-07-07T17:24:53.192" v="96"/>
          <ac:picMkLst>
            <pc:docMk/>
            <pc:sldMk cId="810990236" sldId="284"/>
            <ac:picMk id="19" creationId="{A1F54575-DF7D-F04E-7869-C7E49EB393CD}"/>
          </ac:picMkLst>
        </pc:picChg>
        <pc:cxnChg chg="add del">
          <ac:chgData name="Chelsea Friedlander" userId="S::cfriedlander@fau.edu::89294a07-47b7-4e7e-8331-5cd8bb4697a7" providerId="AD" clId="Web-{7AF39EF6-9C58-9752-CED9-AF597B145E89}" dt="2025-07-07T17:14:33.058" v="31"/>
          <ac:cxnSpMkLst>
            <pc:docMk/>
            <pc:sldMk cId="810990236" sldId="284"/>
            <ac:cxnSpMk id="4" creationId="{ED94B8A4-0C73-948D-13E1-F635D54E6536}"/>
          </ac:cxnSpMkLst>
        </pc:cxnChg>
        <pc:cxnChg chg="add del">
          <ac:chgData name="Chelsea Friedlander" userId="S::cfriedlander@fau.edu::89294a07-47b7-4e7e-8331-5cd8bb4697a7" providerId="AD" clId="Web-{7AF39EF6-9C58-9752-CED9-AF597B145E89}" dt="2025-07-07T17:14:33.058" v="30"/>
          <ac:cxnSpMkLst>
            <pc:docMk/>
            <pc:sldMk cId="810990236" sldId="284"/>
            <ac:cxnSpMk id="5" creationId="{49B2347C-4840-EDC8-FE81-67E6ED83E21B}"/>
          </ac:cxnSpMkLst>
        </pc:cxnChg>
        <pc:cxnChg chg="add del mod">
          <ac:chgData name="Chelsea Friedlander" userId="S::cfriedlander@fau.edu::89294a07-47b7-4e7e-8331-5cd8bb4697a7" providerId="AD" clId="Web-{7AF39EF6-9C58-9752-CED9-AF597B145E89}" dt="2025-07-07T17:14:33.058" v="29"/>
          <ac:cxnSpMkLst>
            <pc:docMk/>
            <pc:sldMk cId="810990236" sldId="284"/>
            <ac:cxnSpMk id="6" creationId="{09E47DCE-CAA4-C072-368A-E2AB181147C7}"/>
          </ac:cxnSpMkLst>
        </pc:cxnChg>
        <pc:cxnChg chg="add del">
          <ac:chgData name="Chelsea Friedlander" userId="S::cfriedlander@fau.edu::89294a07-47b7-4e7e-8331-5cd8bb4697a7" providerId="AD" clId="Web-{7AF39EF6-9C58-9752-CED9-AF597B145E89}" dt="2025-07-07T17:20:28.672" v="36"/>
          <ac:cxnSpMkLst>
            <pc:docMk/>
            <pc:sldMk cId="810990236" sldId="284"/>
            <ac:cxnSpMk id="7" creationId="{49B2347C-4840-EDC8-FE81-67E6ED83E21B}"/>
          </ac:cxnSpMkLst>
        </pc:cxnChg>
      </pc:sldChg>
      <pc:sldChg chg="addSp modSp new del">
        <pc:chgData name="Chelsea Friedlander" userId="S::cfriedlander@fau.edu::89294a07-47b7-4e7e-8331-5cd8bb4697a7" providerId="AD" clId="Web-{7AF39EF6-9C58-9752-CED9-AF597B145E89}" dt="2025-07-07T17:22:12.893" v="54"/>
        <pc:sldMkLst>
          <pc:docMk/>
          <pc:sldMk cId="1007286102" sldId="286"/>
        </pc:sldMkLst>
        <pc:spChg chg="add mod">
          <ac:chgData name="Chelsea Friedlander" userId="S::cfriedlander@fau.edu::89294a07-47b7-4e7e-8331-5cd8bb4697a7" providerId="AD" clId="Web-{7AF39EF6-9C58-9752-CED9-AF597B145E89}" dt="2025-07-07T17:22:06.564" v="48" actId="14100"/>
          <ac:spMkLst>
            <pc:docMk/>
            <pc:sldMk cId="1007286102" sldId="286"/>
            <ac:spMk id="5" creationId="{166859E0-165D-AF8A-1D8F-896855BE3D8B}"/>
          </ac:spMkLst>
        </pc:spChg>
        <pc:picChg chg="add mod">
          <ac:chgData name="Chelsea Friedlander" userId="S::cfriedlander@fau.edu::89294a07-47b7-4e7e-8331-5cd8bb4697a7" providerId="AD" clId="Web-{7AF39EF6-9C58-9752-CED9-AF597B145E89}" dt="2025-07-07T17:22:06.564" v="49" actId="14100"/>
          <ac:picMkLst>
            <pc:docMk/>
            <pc:sldMk cId="1007286102" sldId="286"/>
            <ac:picMk id="7" creationId="{FC8B4327-C5AB-CEE4-0A3F-4CFA91BD69D4}"/>
          </ac:picMkLst>
        </pc:picChg>
        <pc:picChg chg="add mod">
          <ac:chgData name="Chelsea Friedlander" userId="S::cfriedlander@fau.edu::89294a07-47b7-4e7e-8331-5cd8bb4697a7" providerId="AD" clId="Web-{7AF39EF6-9C58-9752-CED9-AF597B145E89}" dt="2025-07-07T17:22:06.564" v="50" actId="14100"/>
          <ac:picMkLst>
            <pc:docMk/>
            <pc:sldMk cId="1007286102" sldId="286"/>
            <ac:picMk id="9" creationId="{F5C648E5-BEEE-0A70-8B89-E95931F2B884}"/>
          </ac:picMkLst>
        </pc:picChg>
        <pc:picChg chg="add mod">
          <ac:chgData name="Chelsea Friedlander" userId="S::cfriedlander@fau.edu::89294a07-47b7-4e7e-8331-5cd8bb4697a7" providerId="AD" clId="Web-{7AF39EF6-9C58-9752-CED9-AF597B145E89}" dt="2025-07-07T17:22:06.580" v="51" actId="14100"/>
          <ac:picMkLst>
            <pc:docMk/>
            <pc:sldMk cId="1007286102" sldId="286"/>
            <ac:picMk id="11" creationId="{0E6CA93A-E395-356E-9463-7F21BA3C582B}"/>
          </ac:picMkLst>
        </pc:picChg>
        <pc:picChg chg="add mod">
          <ac:chgData name="Chelsea Friedlander" userId="S::cfriedlander@fau.edu::89294a07-47b7-4e7e-8331-5cd8bb4697a7" providerId="AD" clId="Web-{7AF39EF6-9C58-9752-CED9-AF597B145E89}" dt="2025-07-07T17:22:06.580" v="52" actId="14100"/>
          <ac:picMkLst>
            <pc:docMk/>
            <pc:sldMk cId="1007286102" sldId="286"/>
            <ac:picMk id="13" creationId="{EBCAEEA2-2F5F-CDBC-3941-92247E53B324}"/>
          </ac:picMkLst>
        </pc:picChg>
        <pc:picChg chg="add mod">
          <ac:chgData name="Chelsea Friedlander" userId="S::cfriedlander@fau.edu::89294a07-47b7-4e7e-8331-5cd8bb4697a7" providerId="AD" clId="Web-{7AF39EF6-9C58-9752-CED9-AF597B145E89}" dt="2025-07-07T17:22:06.580" v="53" actId="14100"/>
          <ac:picMkLst>
            <pc:docMk/>
            <pc:sldMk cId="1007286102" sldId="286"/>
            <ac:picMk id="23" creationId="{57654665-209D-80AC-F3FD-9A58A00990FC}"/>
          </ac:picMkLst>
        </pc:picChg>
        <pc:cxnChg chg="add">
          <ac:chgData name="Chelsea Friedlander" userId="S::cfriedlander@fau.edu::89294a07-47b7-4e7e-8331-5cd8bb4697a7" providerId="AD" clId="Web-{7AF39EF6-9C58-9752-CED9-AF597B145E89}" dt="2025-07-07T17:22:00.064" v="43"/>
          <ac:cxnSpMkLst>
            <pc:docMk/>
            <pc:sldMk cId="1007286102" sldId="286"/>
            <ac:cxnSpMk id="15" creationId="{E52F9F16-E4E4-E4A1-855D-CB2FCD583A37}"/>
          </ac:cxnSpMkLst>
        </pc:cxnChg>
        <pc:cxnChg chg="add">
          <ac:chgData name="Chelsea Friedlander" userId="S::cfriedlander@fau.edu::89294a07-47b7-4e7e-8331-5cd8bb4697a7" providerId="AD" clId="Web-{7AF39EF6-9C58-9752-CED9-AF597B145E89}" dt="2025-07-07T17:22:00.064" v="44"/>
          <ac:cxnSpMkLst>
            <pc:docMk/>
            <pc:sldMk cId="1007286102" sldId="286"/>
            <ac:cxnSpMk id="17" creationId="{8BC5D60C-3CA8-91A0-2A87-6C331ED6F643}"/>
          </ac:cxnSpMkLst>
        </pc:cxnChg>
        <pc:cxnChg chg="add">
          <ac:chgData name="Chelsea Friedlander" userId="S::cfriedlander@fau.edu::89294a07-47b7-4e7e-8331-5cd8bb4697a7" providerId="AD" clId="Web-{7AF39EF6-9C58-9752-CED9-AF597B145E89}" dt="2025-07-07T17:22:00.080" v="45"/>
          <ac:cxnSpMkLst>
            <pc:docMk/>
            <pc:sldMk cId="1007286102" sldId="286"/>
            <ac:cxnSpMk id="19" creationId="{7A49978D-8FC4-D99C-2339-58674EDFEE89}"/>
          </ac:cxnSpMkLst>
        </pc:cxnChg>
        <pc:cxnChg chg="add">
          <ac:chgData name="Chelsea Friedlander" userId="S::cfriedlander@fau.edu::89294a07-47b7-4e7e-8331-5cd8bb4697a7" providerId="AD" clId="Web-{7AF39EF6-9C58-9752-CED9-AF597B145E89}" dt="2025-07-07T17:22:00.080" v="46"/>
          <ac:cxnSpMkLst>
            <pc:docMk/>
            <pc:sldMk cId="1007286102" sldId="286"/>
            <ac:cxnSpMk id="21" creationId="{C7ACE0A7-7988-9456-3447-026B9A9F7110}"/>
          </ac:cxnSpMkLst>
        </pc:cxnChg>
      </pc:sldChg>
      <pc:sldChg chg="addSp delSp modSp new add del">
        <pc:chgData name="Chelsea Friedlander" userId="S::cfriedlander@fau.edu::89294a07-47b7-4e7e-8331-5cd8bb4697a7" providerId="AD" clId="Web-{7AF39EF6-9C58-9752-CED9-AF597B145E89}" dt="2025-07-07T17:40:13.142" v="339"/>
        <pc:sldMkLst>
          <pc:docMk/>
          <pc:sldMk cId="1021900241" sldId="286"/>
        </pc:sldMkLst>
        <pc:spChg chg="mod">
          <ac:chgData name="Chelsea Friedlander" userId="S::cfriedlander@fau.edu::89294a07-47b7-4e7e-8331-5cd8bb4697a7" providerId="AD" clId="Web-{7AF39EF6-9C58-9752-CED9-AF597B145E89}" dt="2025-07-07T17:25:33.661" v="112" actId="20577"/>
          <ac:spMkLst>
            <pc:docMk/>
            <pc:sldMk cId="1021900241" sldId="286"/>
            <ac:spMk id="2" creationId="{D16E5343-41B3-88CE-C458-5B58B2DEE0CD}"/>
          </ac:spMkLst>
        </pc:spChg>
        <pc:spChg chg="del">
          <ac:chgData name="Chelsea Friedlander" userId="S::cfriedlander@fau.edu::89294a07-47b7-4e7e-8331-5cd8bb4697a7" providerId="AD" clId="Web-{7AF39EF6-9C58-9752-CED9-AF597B145E89}" dt="2025-07-07T17:26:05.411" v="129"/>
          <ac:spMkLst>
            <pc:docMk/>
            <pc:sldMk cId="1021900241" sldId="286"/>
            <ac:spMk id="3" creationId="{69CCD3E8-0EC4-3418-EF7D-F0FD3DCA893C}"/>
          </ac:spMkLst>
        </pc:spChg>
        <pc:spChg chg="add">
          <ac:chgData name="Chelsea Friedlander" userId="S::cfriedlander@fau.edu::89294a07-47b7-4e7e-8331-5cd8bb4697a7" providerId="AD" clId="Web-{7AF39EF6-9C58-9752-CED9-AF597B145E89}" dt="2025-07-07T17:25:15.567" v="98"/>
          <ac:spMkLst>
            <pc:docMk/>
            <pc:sldMk cId="1021900241" sldId="286"/>
            <ac:spMk id="5" creationId="{F4A2DDB3-AB31-08B4-A1AD-89F030175F10}"/>
          </ac:spMkLst>
        </pc:spChg>
        <pc:spChg chg="add">
          <ac:chgData name="Chelsea Friedlander" userId="S::cfriedlander@fau.edu::89294a07-47b7-4e7e-8331-5cd8bb4697a7" providerId="AD" clId="Web-{7AF39EF6-9C58-9752-CED9-AF597B145E89}" dt="2025-07-07T17:25:15.645" v="99"/>
          <ac:spMkLst>
            <pc:docMk/>
            <pc:sldMk cId="1021900241" sldId="286"/>
            <ac:spMk id="7" creationId="{FECDA799-F403-D047-22B2-ADFB5BB2FBDE}"/>
          </ac:spMkLst>
        </pc:spChg>
        <pc:spChg chg="add del mod">
          <ac:chgData name="Chelsea Friedlander" userId="S::cfriedlander@fau.edu::89294a07-47b7-4e7e-8331-5cd8bb4697a7" providerId="AD" clId="Web-{7AF39EF6-9C58-9752-CED9-AF597B145E89}" dt="2025-07-07T17:25:29.286" v="110"/>
          <ac:spMkLst>
            <pc:docMk/>
            <pc:sldMk cId="1021900241" sldId="286"/>
            <ac:spMk id="9" creationId="{A6583829-AC7A-11D7-815C-5F1431A58745}"/>
          </ac:spMkLst>
        </pc:spChg>
        <pc:spChg chg="add mod">
          <ac:chgData name="Chelsea Friedlander" userId="S::cfriedlander@fau.edu::89294a07-47b7-4e7e-8331-5cd8bb4697a7" providerId="AD" clId="Web-{7AF39EF6-9C58-9752-CED9-AF597B145E89}" dt="2025-07-07T17:25:59.599" v="128" actId="20577"/>
          <ac:spMkLst>
            <pc:docMk/>
            <pc:sldMk cId="1021900241" sldId="286"/>
            <ac:spMk id="19" creationId="{17EA234D-B524-64A9-B563-F2FAED57A620}"/>
          </ac:spMkLst>
        </pc:spChg>
        <pc:spChg chg="add mod">
          <ac:chgData name="Chelsea Friedlander" userId="S::cfriedlander@fau.edu::89294a07-47b7-4e7e-8331-5cd8bb4697a7" providerId="AD" clId="Web-{7AF39EF6-9C58-9752-CED9-AF597B145E89}" dt="2025-07-07T17:33:51.902" v="281"/>
          <ac:spMkLst>
            <pc:docMk/>
            <pc:sldMk cId="1021900241" sldId="286"/>
            <ac:spMk id="21" creationId="{0C7349EC-E1FD-1F45-04AE-4DB1098BCD41}"/>
          </ac:spMkLst>
        </pc:spChg>
        <pc:spChg chg="add mod">
          <ac:chgData name="Chelsea Friedlander" userId="S::cfriedlander@fau.edu::89294a07-47b7-4e7e-8331-5cd8bb4697a7" providerId="AD" clId="Web-{7AF39EF6-9C58-9752-CED9-AF597B145E89}" dt="2025-07-07T17:35:37.748" v="309"/>
          <ac:spMkLst>
            <pc:docMk/>
            <pc:sldMk cId="1021900241" sldId="286"/>
            <ac:spMk id="22" creationId="{75784E3C-1FE2-0C75-E3B5-43F522F056A8}"/>
          </ac:spMkLst>
        </pc:spChg>
        <pc:spChg chg="add mod">
          <ac:chgData name="Chelsea Friedlander" userId="S::cfriedlander@fau.edu::89294a07-47b7-4e7e-8331-5cd8bb4697a7" providerId="AD" clId="Web-{7AF39EF6-9C58-9752-CED9-AF597B145E89}" dt="2025-07-07T17:36:50.874" v="327" actId="1076"/>
          <ac:spMkLst>
            <pc:docMk/>
            <pc:sldMk cId="1021900241" sldId="286"/>
            <ac:spMk id="23" creationId="{B92E65CC-3ED0-DC86-A4CB-FFA905222E96}"/>
          </ac:spMkLst>
        </pc:spChg>
        <pc:spChg chg="add mod">
          <ac:chgData name="Chelsea Friedlander" userId="S::cfriedlander@fau.edu::89294a07-47b7-4e7e-8331-5cd8bb4697a7" providerId="AD" clId="Web-{7AF39EF6-9C58-9752-CED9-AF597B145E89}" dt="2025-07-07T17:36:17.764" v="318"/>
          <ac:spMkLst>
            <pc:docMk/>
            <pc:sldMk cId="1021900241" sldId="286"/>
            <ac:spMk id="24" creationId="{84553B69-3A34-AF69-693C-021D8B1D32FE}"/>
          </ac:spMkLst>
        </pc:spChg>
        <pc:spChg chg="add del">
          <ac:chgData name="Chelsea Friedlander" userId="S::cfriedlander@fau.edu::89294a07-47b7-4e7e-8331-5cd8bb4697a7" providerId="AD" clId="Web-{7AF39EF6-9C58-9752-CED9-AF597B145E89}" dt="2025-07-07T17:31:27.213" v="223"/>
          <ac:spMkLst>
            <pc:docMk/>
            <pc:sldMk cId="1021900241" sldId="286"/>
            <ac:spMk id="26" creationId="{4BC23C18-9F1D-5166-75A0-C16B93639A59}"/>
          </ac:spMkLst>
        </pc:spChg>
        <pc:spChg chg="add del">
          <ac:chgData name="Chelsea Friedlander" userId="S::cfriedlander@fau.edu::89294a07-47b7-4e7e-8331-5cd8bb4697a7" providerId="AD" clId="Web-{7AF39EF6-9C58-9752-CED9-AF597B145E89}" dt="2025-07-07T17:33:19.871" v="280"/>
          <ac:spMkLst>
            <pc:docMk/>
            <pc:sldMk cId="1021900241" sldId="286"/>
            <ac:spMk id="27" creationId="{BA35556A-F39F-52A0-943C-C0AA08C15DF8}"/>
          </ac:spMkLst>
        </pc:spChg>
        <pc:spChg chg="add mod ord">
          <ac:chgData name="Chelsea Friedlander" userId="S::cfriedlander@fau.edu::89294a07-47b7-4e7e-8331-5cd8bb4697a7" providerId="AD" clId="Web-{7AF39EF6-9C58-9752-CED9-AF597B145E89}" dt="2025-07-07T17:35:06.247" v="297" actId="1076"/>
          <ac:spMkLst>
            <pc:docMk/>
            <pc:sldMk cId="1021900241" sldId="286"/>
            <ac:spMk id="28" creationId="{FCEE1C20-9379-33A7-3604-8978BCE595EC}"/>
          </ac:spMkLst>
        </pc:spChg>
        <pc:spChg chg="add del mod">
          <ac:chgData name="Chelsea Friedlander" userId="S::cfriedlander@fau.edu::89294a07-47b7-4e7e-8331-5cd8bb4697a7" providerId="AD" clId="Web-{7AF39EF6-9C58-9752-CED9-AF597B145E89}" dt="2025-07-07T17:35:22.404" v="301"/>
          <ac:spMkLst>
            <pc:docMk/>
            <pc:sldMk cId="1021900241" sldId="286"/>
            <ac:spMk id="29" creationId="{4BEF7115-C614-B2B6-0ABF-5D6F40D66CEA}"/>
          </ac:spMkLst>
        </pc:spChg>
        <pc:spChg chg="add del">
          <ac:chgData name="Chelsea Friedlander" userId="S::cfriedlander@fau.edu::89294a07-47b7-4e7e-8331-5cd8bb4697a7" providerId="AD" clId="Web-{7AF39EF6-9C58-9752-CED9-AF597B145E89}" dt="2025-07-07T17:35:27.560" v="307"/>
          <ac:spMkLst>
            <pc:docMk/>
            <pc:sldMk cId="1021900241" sldId="286"/>
            <ac:spMk id="30" creationId="{80549A9A-D5B6-7D42-DCA6-477048BC2D83}"/>
          </ac:spMkLst>
        </pc:spChg>
        <pc:spChg chg="add del">
          <ac:chgData name="Chelsea Friedlander" userId="S::cfriedlander@fau.edu::89294a07-47b7-4e7e-8331-5cd8bb4697a7" providerId="AD" clId="Web-{7AF39EF6-9C58-9752-CED9-AF597B145E89}" dt="2025-07-07T17:35:27.560" v="306"/>
          <ac:spMkLst>
            <pc:docMk/>
            <pc:sldMk cId="1021900241" sldId="286"/>
            <ac:spMk id="31" creationId="{427466F4-95AD-4716-229D-CF1CB58DE2B4}"/>
          </ac:spMkLst>
        </pc:spChg>
        <pc:spChg chg="add del">
          <ac:chgData name="Chelsea Friedlander" userId="S::cfriedlander@fau.edu::89294a07-47b7-4e7e-8331-5cd8bb4697a7" providerId="AD" clId="Web-{7AF39EF6-9C58-9752-CED9-AF597B145E89}" dt="2025-07-07T17:35:27.560" v="305"/>
          <ac:spMkLst>
            <pc:docMk/>
            <pc:sldMk cId="1021900241" sldId="286"/>
            <ac:spMk id="32" creationId="{BA2B9280-8DA5-3DE7-7493-AD4FD4AC6D23}"/>
          </ac:spMkLst>
        </pc:spChg>
        <pc:spChg chg="add mod ord">
          <ac:chgData name="Chelsea Friedlander" userId="S::cfriedlander@fau.edu::89294a07-47b7-4e7e-8331-5cd8bb4697a7" providerId="AD" clId="Web-{7AF39EF6-9C58-9752-CED9-AF597B145E89}" dt="2025-07-07T17:36:11.592" v="317" actId="1076"/>
          <ac:spMkLst>
            <pc:docMk/>
            <pc:sldMk cId="1021900241" sldId="286"/>
            <ac:spMk id="33" creationId="{BE31B712-1390-168B-15DB-4834B786BFFD}"/>
          </ac:spMkLst>
        </pc:spChg>
        <pc:spChg chg="add mod ord">
          <ac:chgData name="Chelsea Friedlander" userId="S::cfriedlander@fau.edu::89294a07-47b7-4e7e-8331-5cd8bb4697a7" providerId="AD" clId="Web-{7AF39EF6-9C58-9752-CED9-AF597B145E89}" dt="2025-07-07T17:36:31.092" v="322"/>
          <ac:spMkLst>
            <pc:docMk/>
            <pc:sldMk cId="1021900241" sldId="286"/>
            <ac:spMk id="34" creationId="{2A7253C4-CE0D-93B0-9855-020A9D6DFAC6}"/>
          </ac:spMkLst>
        </pc:spChg>
        <pc:spChg chg="add mod ord">
          <ac:chgData name="Chelsea Friedlander" userId="S::cfriedlander@fau.edu::89294a07-47b7-4e7e-8331-5cd8bb4697a7" providerId="AD" clId="Web-{7AF39EF6-9C58-9752-CED9-AF597B145E89}" dt="2025-07-07T17:37:36.530" v="335" actId="1076"/>
          <ac:spMkLst>
            <pc:docMk/>
            <pc:sldMk cId="1021900241" sldId="286"/>
            <ac:spMk id="35" creationId="{8861B48B-4EF4-BB36-FC08-AF44ED90753F}"/>
          </ac:spMkLst>
        </pc:spChg>
        <pc:picChg chg="add del mod">
          <ac:chgData name="Chelsea Friedlander" userId="S::cfriedlander@fau.edu::89294a07-47b7-4e7e-8331-5cd8bb4697a7" providerId="AD" clId="Web-{7AF39EF6-9C58-9752-CED9-AF597B145E89}" dt="2025-07-07T17:29:50.040" v="205"/>
          <ac:picMkLst>
            <pc:docMk/>
            <pc:sldMk cId="1021900241" sldId="286"/>
            <ac:picMk id="11" creationId="{2FC58EE8-4540-7B49-435C-F81805907B18}"/>
          </ac:picMkLst>
        </pc:picChg>
        <pc:picChg chg="add mod">
          <ac:chgData name="Chelsea Friedlander" userId="S::cfriedlander@fau.edu::89294a07-47b7-4e7e-8331-5cd8bb4697a7" providerId="AD" clId="Web-{7AF39EF6-9C58-9752-CED9-AF597B145E89}" dt="2025-07-07T17:40:08.829" v="337"/>
          <ac:picMkLst>
            <pc:docMk/>
            <pc:sldMk cId="1021900241" sldId="286"/>
            <ac:picMk id="13" creationId="{FAD8C37A-71A9-2C1A-A48F-EDD3040F10DA}"/>
          </ac:picMkLst>
        </pc:picChg>
        <pc:picChg chg="add mod">
          <ac:chgData name="Chelsea Friedlander" userId="S::cfriedlander@fau.edu::89294a07-47b7-4e7e-8331-5cd8bb4697a7" providerId="AD" clId="Web-{7AF39EF6-9C58-9752-CED9-AF597B145E89}" dt="2025-07-07T17:40:04.876" v="336"/>
          <ac:picMkLst>
            <pc:docMk/>
            <pc:sldMk cId="1021900241" sldId="286"/>
            <ac:picMk id="15" creationId="{8FCF0A65-4E07-FE7B-ED09-225ED5320751}"/>
          </ac:picMkLst>
        </pc:picChg>
        <pc:picChg chg="add mod">
          <ac:chgData name="Chelsea Friedlander" userId="S::cfriedlander@fau.edu::89294a07-47b7-4e7e-8331-5cd8bb4697a7" providerId="AD" clId="Web-{7AF39EF6-9C58-9752-CED9-AF597B145E89}" dt="2025-07-07T17:40:11.251" v="338"/>
          <ac:picMkLst>
            <pc:docMk/>
            <pc:sldMk cId="1021900241" sldId="286"/>
            <ac:picMk id="17" creationId="{228F5C3E-1AB5-0FCF-645E-D2D8486DCF2D}"/>
          </ac:picMkLst>
        </pc:picChg>
        <pc:picChg chg="add mod ord">
          <ac:chgData name="Chelsea Friedlander" userId="S::cfriedlander@fau.edu::89294a07-47b7-4e7e-8331-5cd8bb4697a7" providerId="AD" clId="Web-{7AF39EF6-9C58-9752-CED9-AF597B145E89}" dt="2025-07-07T17:40:13.142" v="339"/>
          <ac:picMkLst>
            <pc:docMk/>
            <pc:sldMk cId="1021900241" sldId="286"/>
            <ac:picMk id="25" creationId="{2FC58EE8-4540-7B49-435C-F81805907B18}"/>
          </ac:picMkLst>
        </pc:picChg>
      </pc:sldChg>
    </pc:docChg>
  </pc:docChgLst>
  <pc:docChgLst>
    <pc:chgData name="Sean Brammer" userId="S::sbrammer@fau.edu::a5da5dee-3a53-4fc6-beca-737eaa340211" providerId="AD" clId="Web-{4266AE6A-D253-CA13-6355-312A554E4D61}"/>
    <pc:docChg chg="addSld delSld sldOrd">
      <pc:chgData name="Sean Brammer" userId="S::sbrammer@fau.edu::a5da5dee-3a53-4fc6-beca-737eaa340211" providerId="AD" clId="Web-{4266AE6A-D253-CA13-6355-312A554E4D61}" dt="2025-07-07T20:22:53.755" v="3"/>
      <pc:docMkLst>
        <pc:docMk/>
      </pc:docMkLst>
      <pc:sldChg chg="add del ord">
        <pc:chgData name="Sean Brammer" userId="S::sbrammer@fau.edu::a5da5dee-3a53-4fc6-beca-737eaa340211" providerId="AD" clId="Web-{4266AE6A-D253-CA13-6355-312A554E4D61}" dt="2025-07-07T20:22:53.755" v="3"/>
        <pc:sldMkLst>
          <pc:docMk/>
          <pc:sldMk cId="2840746898" sldId="275"/>
        </pc:sldMkLst>
      </pc:sldChg>
      <pc:sldChg chg="del">
        <pc:chgData name="Sean Brammer" userId="S::sbrammer@fau.edu::a5da5dee-3a53-4fc6-beca-737eaa340211" providerId="AD" clId="Web-{4266AE6A-D253-CA13-6355-312A554E4D61}" dt="2025-07-07T20:13:59.341" v="2"/>
        <pc:sldMkLst>
          <pc:docMk/>
          <pc:sldMk cId="2972163880" sldId="285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75ABCF-6DE8-42E1-95CB-A1EA7820FB7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4A0AB9-90E0-40FF-9CEA-FBF541393DF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>
              <a:solidFill>
                <a:srgbClr val="004479"/>
              </a:solidFill>
            </a:rPr>
            <a:t>Consultation &amp; Collaboration</a:t>
          </a:r>
        </a:p>
      </dgm:t>
    </dgm:pt>
    <dgm:pt modelId="{8079938B-BDC3-4564-AAEA-F06D758688C2}" type="parTrans" cxnId="{7FE82963-D303-4F5C-B10B-C736920F672E}">
      <dgm:prSet/>
      <dgm:spPr/>
      <dgm:t>
        <a:bodyPr/>
        <a:lstStyle/>
        <a:p>
          <a:endParaRPr lang="en-US"/>
        </a:p>
      </dgm:t>
    </dgm:pt>
    <dgm:pt modelId="{7729ECF7-FF1F-449F-BEF0-BE7EFB0D5192}" type="sibTrans" cxnId="{7FE82963-D303-4F5C-B10B-C736920F672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CBE3047-6290-4CB0-A01B-15FC9A61E6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>
              <a:solidFill>
                <a:srgbClr val="004479"/>
              </a:solidFill>
            </a:rPr>
            <a:t>Co-responder</a:t>
          </a:r>
        </a:p>
      </dgm:t>
    </dgm:pt>
    <dgm:pt modelId="{8940AED3-A2B0-4C57-9122-D47321388DF0}" type="parTrans" cxnId="{120D46EA-065A-41D0-86A0-47CC83C97675}">
      <dgm:prSet/>
      <dgm:spPr/>
      <dgm:t>
        <a:bodyPr/>
        <a:lstStyle/>
        <a:p>
          <a:endParaRPr lang="en-US"/>
        </a:p>
      </dgm:t>
    </dgm:pt>
    <dgm:pt modelId="{D3CF8D83-02EC-424A-8CCB-65C5F68F1FF5}" type="sibTrans" cxnId="{120D46EA-065A-41D0-86A0-47CC83C9767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ACCFF8F-196C-45B0-8302-5B133312110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>
              <a:solidFill>
                <a:srgbClr val="004479"/>
              </a:solidFill>
            </a:rPr>
            <a:t>Risk </a:t>
          </a:r>
        </a:p>
        <a:p>
          <a:pPr>
            <a:lnSpc>
              <a:spcPct val="100000"/>
            </a:lnSpc>
          </a:pPr>
          <a:r>
            <a:rPr lang="en-US" sz="2000">
              <a:solidFill>
                <a:srgbClr val="004479"/>
              </a:solidFill>
            </a:rPr>
            <a:t>Assessments</a:t>
          </a:r>
        </a:p>
      </dgm:t>
    </dgm:pt>
    <dgm:pt modelId="{0C84BCE5-D8AE-4836-AAE1-9B156926A219}" type="parTrans" cxnId="{32B842FB-BFED-4446-A275-FEF5923CD238}">
      <dgm:prSet/>
      <dgm:spPr/>
      <dgm:t>
        <a:bodyPr/>
        <a:lstStyle/>
        <a:p>
          <a:endParaRPr lang="en-US"/>
        </a:p>
      </dgm:t>
    </dgm:pt>
    <dgm:pt modelId="{8E0E8454-F18E-4B14-A76D-4765B2B6DD2B}" type="sibTrans" cxnId="{32B842FB-BFED-4446-A275-FEF5923CD23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E602CCE-0E71-43E2-981B-B3F337FE633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>
              <a:solidFill>
                <a:srgbClr val="004479"/>
              </a:solidFill>
            </a:rPr>
            <a:t>Support Campus Safety</a:t>
          </a:r>
        </a:p>
      </dgm:t>
    </dgm:pt>
    <dgm:pt modelId="{1EB286B3-A8B9-48C3-95C1-BC5D6D3F4E02}" type="parTrans" cxnId="{B658FD4D-0A6D-4B4E-A676-EA9482172EF4}">
      <dgm:prSet/>
      <dgm:spPr/>
      <dgm:t>
        <a:bodyPr/>
        <a:lstStyle/>
        <a:p>
          <a:endParaRPr lang="en-US"/>
        </a:p>
      </dgm:t>
    </dgm:pt>
    <dgm:pt modelId="{8B6E8173-EB68-4D54-A664-7B4132AE97CC}" type="sibTrans" cxnId="{B658FD4D-0A6D-4B4E-A676-EA9482172EF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DDB2496-F501-49FC-B636-E1599F9E24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>
              <a:solidFill>
                <a:srgbClr val="004479"/>
              </a:solidFill>
            </a:rPr>
            <a:t>Mental Health &amp; Community-based Referrals</a:t>
          </a:r>
        </a:p>
      </dgm:t>
    </dgm:pt>
    <dgm:pt modelId="{AD0F5A0B-DD76-433A-890A-D45AE6E9320E}" type="parTrans" cxnId="{6F12635A-6E1B-43AE-9FEA-43A61DF86BF9}">
      <dgm:prSet/>
      <dgm:spPr/>
      <dgm:t>
        <a:bodyPr/>
        <a:lstStyle/>
        <a:p>
          <a:endParaRPr lang="en-US"/>
        </a:p>
      </dgm:t>
    </dgm:pt>
    <dgm:pt modelId="{8DE505C5-D614-4C68-B8B0-CAA0A84DC71D}" type="sibTrans" cxnId="{6F12635A-6E1B-43AE-9FEA-43A61DF86BF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C77AAC0-FC42-46F1-BADB-EDD780D017C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>
              <a:solidFill>
                <a:srgbClr val="004479"/>
              </a:solidFill>
            </a:rPr>
            <a:t>Prevention</a:t>
          </a:r>
        </a:p>
      </dgm:t>
    </dgm:pt>
    <dgm:pt modelId="{2CB7C8AE-D373-4D60-8E35-19C1FFDAFD70}" type="parTrans" cxnId="{359D5F51-AB4E-426C-AB4F-F9069D9BFD23}">
      <dgm:prSet/>
      <dgm:spPr/>
      <dgm:t>
        <a:bodyPr/>
        <a:lstStyle/>
        <a:p>
          <a:endParaRPr lang="en-US"/>
        </a:p>
      </dgm:t>
    </dgm:pt>
    <dgm:pt modelId="{F7F2D145-8C25-4ED6-817C-A8DF0A57241A}" type="sibTrans" cxnId="{359D5F51-AB4E-426C-AB4F-F9069D9BFD23}">
      <dgm:prSet/>
      <dgm:spPr/>
      <dgm:t>
        <a:bodyPr/>
        <a:lstStyle/>
        <a:p>
          <a:endParaRPr lang="en-US"/>
        </a:p>
      </dgm:t>
    </dgm:pt>
    <dgm:pt modelId="{DD36114B-D6E5-416A-A442-290332411138}" type="pres">
      <dgm:prSet presAssocID="{4875ABCF-6DE8-42E1-95CB-A1EA7820FB7B}" presName="root" presStyleCnt="0">
        <dgm:presLayoutVars>
          <dgm:dir/>
          <dgm:resizeHandles val="exact"/>
        </dgm:presLayoutVars>
      </dgm:prSet>
      <dgm:spPr/>
    </dgm:pt>
    <dgm:pt modelId="{E76A6AF0-E3C0-4AAB-8CA3-83465DC7A068}" type="pres">
      <dgm:prSet presAssocID="{4875ABCF-6DE8-42E1-95CB-A1EA7820FB7B}" presName="container" presStyleCnt="0">
        <dgm:presLayoutVars>
          <dgm:dir/>
          <dgm:resizeHandles val="exact"/>
        </dgm:presLayoutVars>
      </dgm:prSet>
      <dgm:spPr/>
    </dgm:pt>
    <dgm:pt modelId="{D375C905-89D9-46DD-93B5-C4AE170A0733}" type="pres">
      <dgm:prSet presAssocID="{0C4A0AB9-90E0-40FF-9CEA-FBF541393DF3}" presName="compNode" presStyleCnt="0"/>
      <dgm:spPr/>
    </dgm:pt>
    <dgm:pt modelId="{DC4BDE8A-FCB2-4C1A-95C9-579A54617F00}" type="pres">
      <dgm:prSet presAssocID="{0C4A0AB9-90E0-40FF-9CEA-FBF541393DF3}" presName="iconBgRect" presStyleLbl="bgShp" presStyleIdx="0" presStyleCnt="6" custLinFactX="200000" custLinFactNeighborX="203521" custLinFactNeighborY="6640"/>
      <dgm:spPr/>
    </dgm:pt>
    <dgm:pt modelId="{9E7B2836-AA55-4C3F-ADCC-7CEE645E9D53}" type="pres">
      <dgm:prSet presAssocID="{0C4A0AB9-90E0-40FF-9CEA-FBF541393DF3}" presName="iconRect" presStyleLbl="node1" presStyleIdx="0" presStyleCnt="6" custLinFactX="303223" custLinFactNeighborX="400000" custLinFactNeighborY="1714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12663B7-5B56-4CBB-95DD-EF749851A2E6}" type="pres">
      <dgm:prSet presAssocID="{0C4A0AB9-90E0-40FF-9CEA-FBF541393DF3}" presName="spaceRect" presStyleCnt="0"/>
      <dgm:spPr/>
    </dgm:pt>
    <dgm:pt modelId="{74C24B53-AA6F-4EA1-9924-85650D89716F}" type="pres">
      <dgm:prSet presAssocID="{0C4A0AB9-90E0-40FF-9CEA-FBF541393DF3}" presName="textRect" presStyleLbl="revTx" presStyleIdx="0" presStyleCnt="6" custLinFactX="78292" custLinFactNeighborX="100000" custLinFactNeighborY="17393">
        <dgm:presLayoutVars>
          <dgm:chMax val="1"/>
          <dgm:chPref val="1"/>
        </dgm:presLayoutVars>
      </dgm:prSet>
      <dgm:spPr/>
    </dgm:pt>
    <dgm:pt modelId="{6D6F6705-7585-479A-8EFE-FCE69D4E3E95}" type="pres">
      <dgm:prSet presAssocID="{7729ECF7-FF1F-449F-BEF0-BE7EFB0D5192}" presName="sibTrans" presStyleLbl="sibTrans2D1" presStyleIdx="0" presStyleCnt="0"/>
      <dgm:spPr/>
    </dgm:pt>
    <dgm:pt modelId="{D6CE7C51-0AF4-4B5D-9923-B82DE4378575}" type="pres">
      <dgm:prSet presAssocID="{BCBE3047-6290-4CB0-A01B-15FC9A61E645}" presName="compNode" presStyleCnt="0"/>
      <dgm:spPr/>
    </dgm:pt>
    <dgm:pt modelId="{D0B6EF4F-12FE-4BB7-B294-EE3C0B03DC31}" type="pres">
      <dgm:prSet presAssocID="{BCBE3047-6290-4CB0-A01B-15FC9A61E645}" presName="iconBgRect" presStyleLbl="bgShp" presStyleIdx="1" presStyleCnt="6" custLinFactX="-200000" custLinFactNeighborX="-200912" custLinFactNeighborY="-910"/>
      <dgm:spPr/>
    </dgm:pt>
    <dgm:pt modelId="{6A5356BB-0A52-4BE8-851F-F3FD9491ED1E}" type="pres">
      <dgm:prSet presAssocID="{BCBE3047-6290-4CB0-A01B-15FC9A61E645}" presName="iconRect" presStyleLbl="node1" presStyleIdx="1" presStyleCnt="6" custLinFactX="-300000" custLinFactNeighborX="-385231" custLinFactNeighborY="-450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72A842D2-347E-4FB5-9EC2-E8CE36132B9E}" type="pres">
      <dgm:prSet presAssocID="{BCBE3047-6290-4CB0-A01B-15FC9A61E645}" presName="spaceRect" presStyleCnt="0"/>
      <dgm:spPr/>
    </dgm:pt>
    <dgm:pt modelId="{EB77DBEE-60B0-41D9-B288-54120B1FDC74}" type="pres">
      <dgm:prSet presAssocID="{BCBE3047-6290-4CB0-A01B-15FC9A61E645}" presName="textRect" presStyleLbl="revTx" presStyleIdx="1" presStyleCnt="6" custLinFactX="-71929" custLinFactNeighborX="-100000" custLinFactNeighborY="6640">
        <dgm:presLayoutVars>
          <dgm:chMax val="1"/>
          <dgm:chPref val="1"/>
        </dgm:presLayoutVars>
      </dgm:prSet>
      <dgm:spPr/>
    </dgm:pt>
    <dgm:pt modelId="{2B9816FD-01F2-46EA-B091-3B952CA135D7}" type="pres">
      <dgm:prSet presAssocID="{D3CF8D83-02EC-424A-8CCB-65C5F68F1FF5}" presName="sibTrans" presStyleLbl="sibTrans2D1" presStyleIdx="0" presStyleCnt="0"/>
      <dgm:spPr/>
    </dgm:pt>
    <dgm:pt modelId="{7F363C14-9062-4DF2-9834-111A86C4D48A}" type="pres">
      <dgm:prSet presAssocID="{7ACCFF8F-196C-45B0-8302-5B1333121106}" presName="compNode" presStyleCnt="0"/>
      <dgm:spPr/>
    </dgm:pt>
    <dgm:pt modelId="{8E15A34C-71E7-4550-9162-50EDAD8831B7}" type="pres">
      <dgm:prSet presAssocID="{7ACCFF8F-196C-45B0-8302-5B1333121106}" presName="iconBgRect" presStyleLbl="bgShp" presStyleIdx="2" presStyleCnt="6"/>
      <dgm:spPr/>
    </dgm:pt>
    <dgm:pt modelId="{13B7C861-4FD6-49A8-B02F-1D0F59E9C29F}" type="pres">
      <dgm:prSet presAssocID="{7ACCFF8F-196C-45B0-8302-5B133312110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38B6716E-6D46-41CC-9327-3F0C63A92FAD}" type="pres">
      <dgm:prSet presAssocID="{7ACCFF8F-196C-45B0-8302-5B1333121106}" presName="spaceRect" presStyleCnt="0"/>
      <dgm:spPr/>
    </dgm:pt>
    <dgm:pt modelId="{A808392D-EACC-45FE-8195-3891164B5FF7}" type="pres">
      <dgm:prSet presAssocID="{7ACCFF8F-196C-45B0-8302-5B1333121106}" presName="textRect" presStyleLbl="revTx" presStyleIdx="2" presStyleCnt="6">
        <dgm:presLayoutVars>
          <dgm:chMax val="1"/>
          <dgm:chPref val="1"/>
        </dgm:presLayoutVars>
      </dgm:prSet>
      <dgm:spPr/>
    </dgm:pt>
    <dgm:pt modelId="{025EF0D1-B64A-4E40-A2CB-CB4A53B39B9D}" type="pres">
      <dgm:prSet presAssocID="{8E0E8454-F18E-4B14-A76D-4765B2B6DD2B}" presName="sibTrans" presStyleLbl="sibTrans2D1" presStyleIdx="0" presStyleCnt="0"/>
      <dgm:spPr/>
    </dgm:pt>
    <dgm:pt modelId="{538E46C9-3082-430E-8329-5D0D6608EB66}" type="pres">
      <dgm:prSet presAssocID="{5E602CCE-0E71-43E2-981B-B3F337FE6332}" presName="compNode" presStyleCnt="0"/>
      <dgm:spPr/>
    </dgm:pt>
    <dgm:pt modelId="{4059B115-2207-4A7B-83CE-62A91C06B9E4}" type="pres">
      <dgm:prSet presAssocID="{5E602CCE-0E71-43E2-981B-B3F337FE6332}" presName="iconBgRect" presStyleLbl="bgShp" presStyleIdx="3" presStyleCnt="6"/>
      <dgm:spPr/>
    </dgm:pt>
    <dgm:pt modelId="{FE88145A-8088-4AE9-B5E7-D72695B9DB8D}" type="pres">
      <dgm:prSet presAssocID="{5E602CCE-0E71-43E2-981B-B3F337FE633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978D8A8-568E-4EC3-954A-F2E766989069}" type="pres">
      <dgm:prSet presAssocID="{5E602CCE-0E71-43E2-981B-B3F337FE6332}" presName="spaceRect" presStyleCnt="0"/>
      <dgm:spPr/>
    </dgm:pt>
    <dgm:pt modelId="{E6A2E0F9-0D19-4B71-B6E4-B13E15839451}" type="pres">
      <dgm:prSet presAssocID="{5E602CCE-0E71-43E2-981B-B3F337FE6332}" presName="textRect" presStyleLbl="revTx" presStyleIdx="3" presStyleCnt="6">
        <dgm:presLayoutVars>
          <dgm:chMax val="1"/>
          <dgm:chPref val="1"/>
        </dgm:presLayoutVars>
      </dgm:prSet>
      <dgm:spPr/>
    </dgm:pt>
    <dgm:pt modelId="{0134A541-719B-483D-9989-A93BFD71501D}" type="pres">
      <dgm:prSet presAssocID="{8B6E8173-EB68-4D54-A664-7B4132AE97CC}" presName="sibTrans" presStyleLbl="sibTrans2D1" presStyleIdx="0" presStyleCnt="0"/>
      <dgm:spPr/>
    </dgm:pt>
    <dgm:pt modelId="{4BC69FDB-A1CC-4A8A-B3A3-4A536241CC94}" type="pres">
      <dgm:prSet presAssocID="{3DDB2496-F501-49FC-B636-E1599F9E2433}" presName="compNode" presStyleCnt="0"/>
      <dgm:spPr/>
    </dgm:pt>
    <dgm:pt modelId="{8CFDA39B-3707-4187-ABF2-BF1FB6E9FA73}" type="pres">
      <dgm:prSet presAssocID="{3DDB2496-F501-49FC-B636-E1599F9E2433}" presName="iconBgRect" presStyleLbl="bgShp" presStyleIdx="4" presStyleCnt="6"/>
      <dgm:spPr/>
    </dgm:pt>
    <dgm:pt modelId="{E95AE1FA-9986-4C99-BEAC-5D70ABC38ADF}" type="pres">
      <dgm:prSet presAssocID="{3DDB2496-F501-49FC-B636-E1599F9E243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25C739A8-0066-4B56-A044-619047569013}" type="pres">
      <dgm:prSet presAssocID="{3DDB2496-F501-49FC-B636-E1599F9E2433}" presName="spaceRect" presStyleCnt="0"/>
      <dgm:spPr/>
    </dgm:pt>
    <dgm:pt modelId="{DFC19612-E06E-484B-80A6-2B4AE4850E34}" type="pres">
      <dgm:prSet presAssocID="{3DDB2496-F501-49FC-B636-E1599F9E2433}" presName="textRect" presStyleLbl="revTx" presStyleIdx="4" presStyleCnt="6">
        <dgm:presLayoutVars>
          <dgm:chMax val="1"/>
          <dgm:chPref val="1"/>
        </dgm:presLayoutVars>
      </dgm:prSet>
      <dgm:spPr/>
    </dgm:pt>
    <dgm:pt modelId="{93C2F70D-739E-43C0-A335-8ACBE5BF8A4F}" type="pres">
      <dgm:prSet presAssocID="{8DE505C5-D614-4C68-B8B0-CAA0A84DC71D}" presName="sibTrans" presStyleLbl="sibTrans2D1" presStyleIdx="0" presStyleCnt="0"/>
      <dgm:spPr/>
    </dgm:pt>
    <dgm:pt modelId="{5A672000-714F-41FB-A1F6-0B43E33F5114}" type="pres">
      <dgm:prSet presAssocID="{5C77AAC0-FC42-46F1-BADB-EDD780D017C7}" presName="compNode" presStyleCnt="0"/>
      <dgm:spPr/>
    </dgm:pt>
    <dgm:pt modelId="{B8E9DEBF-E81E-45AD-BB43-C59B3F8E16C9}" type="pres">
      <dgm:prSet presAssocID="{5C77AAC0-FC42-46F1-BADB-EDD780D017C7}" presName="iconBgRect" presStyleLbl="bgShp" presStyleIdx="5" presStyleCnt="6"/>
      <dgm:spPr/>
    </dgm:pt>
    <dgm:pt modelId="{40E4E29A-2266-4651-8A3B-4D4D957E1DA2}" type="pres">
      <dgm:prSet presAssocID="{5C77AAC0-FC42-46F1-BADB-EDD780D017C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025DC5CD-0894-48FB-A4A2-6FC57F1362DF}" type="pres">
      <dgm:prSet presAssocID="{5C77AAC0-FC42-46F1-BADB-EDD780D017C7}" presName="spaceRect" presStyleCnt="0"/>
      <dgm:spPr/>
    </dgm:pt>
    <dgm:pt modelId="{0BB7A435-2D11-47EF-B26F-2261D8373AE1}" type="pres">
      <dgm:prSet presAssocID="{5C77AAC0-FC42-46F1-BADB-EDD780D017C7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D8E2F711-A59F-412F-B684-E2BDA8082334}" type="presOf" srcId="{5C77AAC0-FC42-46F1-BADB-EDD780D017C7}" destId="{0BB7A435-2D11-47EF-B26F-2261D8373AE1}" srcOrd="0" destOrd="0" presId="urn:microsoft.com/office/officeart/2018/2/layout/IconCircleList"/>
    <dgm:cxn modelId="{BB5E7826-B79C-47E5-95A7-E7CFDE1F215B}" type="presOf" srcId="{4875ABCF-6DE8-42E1-95CB-A1EA7820FB7B}" destId="{DD36114B-D6E5-416A-A442-290332411138}" srcOrd="0" destOrd="0" presId="urn:microsoft.com/office/officeart/2018/2/layout/IconCircleList"/>
    <dgm:cxn modelId="{58E64D2C-8B7A-4BDC-8CB1-BBF5436224BE}" type="presOf" srcId="{3DDB2496-F501-49FC-B636-E1599F9E2433}" destId="{DFC19612-E06E-484B-80A6-2B4AE4850E34}" srcOrd="0" destOrd="0" presId="urn:microsoft.com/office/officeart/2018/2/layout/IconCircleList"/>
    <dgm:cxn modelId="{7FE82963-D303-4F5C-B10B-C736920F672E}" srcId="{4875ABCF-6DE8-42E1-95CB-A1EA7820FB7B}" destId="{0C4A0AB9-90E0-40FF-9CEA-FBF541393DF3}" srcOrd="0" destOrd="0" parTransId="{8079938B-BDC3-4564-AAEA-F06D758688C2}" sibTransId="{7729ECF7-FF1F-449F-BEF0-BE7EFB0D5192}"/>
    <dgm:cxn modelId="{0D6BBB44-017C-4542-AA46-F42C53E7E29D}" type="presOf" srcId="{8DE505C5-D614-4C68-B8B0-CAA0A84DC71D}" destId="{93C2F70D-739E-43C0-A335-8ACBE5BF8A4F}" srcOrd="0" destOrd="0" presId="urn:microsoft.com/office/officeart/2018/2/layout/IconCircleList"/>
    <dgm:cxn modelId="{C95F636A-E6A5-4A80-BC61-FA8766164508}" type="presOf" srcId="{D3CF8D83-02EC-424A-8CCB-65C5F68F1FF5}" destId="{2B9816FD-01F2-46EA-B091-3B952CA135D7}" srcOrd="0" destOrd="0" presId="urn:microsoft.com/office/officeart/2018/2/layout/IconCircleList"/>
    <dgm:cxn modelId="{B658FD4D-0A6D-4B4E-A676-EA9482172EF4}" srcId="{4875ABCF-6DE8-42E1-95CB-A1EA7820FB7B}" destId="{5E602CCE-0E71-43E2-981B-B3F337FE6332}" srcOrd="3" destOrd="0" parTransId="{1EB286B3-A8B9-48C3-95C1-BC5D6D3F4E02}" sibTransId="{8B6E8173-EB68-4D54-A664-7B4132AE97CC}"/>
    <dgm:cxn modelId="{C2AFB66E-02EA-4AA9-ADBB-9B9A49B0D913}" type="presOf" srcId="{7ACCFF8F-196C-45B0-8302-5B1333121106}" destId="{A808392D-EACC-45FE-8195-3891164B5FF7}" srcOrd="0" destOrd="0" presId="urn:microsoft.com/office/officeart/2018/2/layout/IconCircleList"/>
    <dgm:cxn modelId="{359D5F51-AB4E-426C-AB4F-F9069D9BFD23}" srcId="{4875ABCF-6DE8-42E1-95CB-A1EA7820FB7B}" destId="{5C77AAC0-FC42-46F1-BADB-EDD780D017C7}" srcOrd="5" destOrd="0" parTransId="{2CB7C8AE-D373-4D60-8E35-19C1FFDAFD70}" sibTransId="{F7F2D145-8C25-4ED6-817C-A8DF0A57241A}"/>
    <dgm:cxn modelId="{07FFF059-1580-4F0C-992C-80452D2CDE38}" type="presOf" srcId="{5E602CCE-0E71-43E2-981B-B3F337FE6332}" destId="{E6A2E0F9-0D19-4B71-B6E4-B13E15839451}" srcOrd="0" destOrd="0" presId="urn:microsoft.com/office/officeart/2018/2/layout/IconCircleList"/>
    <dgm:cxn modelId="{6F12635A-6E1B-43AE-9FEA-43A61DF86BF9}" srcId="{4875ABCF-6DE8-42E1-95CB-A1EA7820FB7B}" destId="{3DDB2496-F501-49FC-B636-E1599F9E2433}" srcOrd="4" destOrd="0" parTransId="{AD0F5A0B-DD76-433A-890A-D45AE6E9320E}" sibTransId="{8DE505C5-D614-4C68-B8B0-CAA0A84DC71D}"/>
    <dgm:cxn modelId="{6D5D9B95-72D6-4ED5-9579-DBEE0A9597B6}" type="presOf" srcId="{8B6E8173-EB68-4D54-A664-7B4132AE97CC}" destId="{0134A541-719B-483D-9989-A93BFD71501D}" srcOrd="0" destOrd="0" presId="urn:microsoft.com/office/officeart/2018/2/layout/IconCircleList"/>
    <dgm:cxn modelId="{B6D4689B-98D9-422D-8749-09EED33E0A42}" type="presOf" srcId="{0C4A0AB9-90E0-40FF-9CEA-FBF541393DF3}" destId="{74C24B53-AA6F-4EA1-9924-85650D89716F}" srcOrd="0" destOrd="0" presId="urn:microsoft.com/office/officeart/2018/2/layout/IconCircleList"/>
    <dgm:cxn modelId="{165C4DC3-44D8-4B41-AEDF-DFE56F6BA2A1}" type="presOf" srcId="{BCBE3047-6290-4CB0-A01B-15FC9A61E645}" destId="{EB77DBEE-60B0-41D9-B288-54120B1FDC74}" srcOrd="0" destOrd="0" presId="urn:microsoft.com/office/officeart/2018/2/layout/IconCircleList"/>
    <dgm:cxn modelId="{FC5C65E4-3318-4265-9DB2-B5C988CE12B5}" type="presOf" srcId="{7729ECF7-FF1F-449F-BEF0-BE7EFB0D5192}" destId="{6D6F6705-7585-479A-8EFE-FCE69D4E3E95}" srcOrd="0" destOrd="0" presId="urn:microsoft.com/office/officeart/2018/2/layout/IconCircleList"/>
    <dgm:cxn modelId="{120D46EA-065A-41D0-86A0-47CC83C97675}" srcId="{4875ABCF-6DE8-42E1-95CB-A1EA7820FB7B}" destId="{BCBE3047-6290-4CB0-A01B-15FC9A61E645}" srcOrd="1" destOrd="0" parTransId="{8940AED3-A2B0-4C57-9122-D47321388DF0}" sibTransId="{D3CF8D83-02EC-424A-8CCB-65C5F68F1FF5}"/>
    <dgm:cxn modelId="{AE0C1AED-620C-4C9A-8BE4-E6D5E5809142}" type="presOf" srcId="{8E0E8454-F18E-4B14-A76D-4765B2B6DD2B}" destId="{025EF0D1-B64A-4E40-A2CB-CB4A53B39B9D}" srcOrd="0" destOrd="0" presId="urn:microsoft.com/office/officeart/2018/2/layout/IconCircleList"/>
    <dgm:cxn modelId="{32B842FB-BFED-4446-A275-FEF5923CD238}" srcId="{4875ABCF-6DE8-42E1-95CB-A1EA7820FB7B}" destId="{7ACCFF8F-196C-45B0-8302-5B1333121106}" srcOrd="2" destOrd="0" parTransId="{0C84BCE5-D8AE-4836-AAE1-9B156926A219}" sibTransId="{8E0E8454-F18E-4B14-A76D-4765B2B6DD2B}"/>
    <dgm:cxn modelId="{A3362172-6A9D-4168-9D02-11296BEA81FE}" type="presParOf" srcId="{DD36114B-D6E5-416A-A442-290332411138}" destId="{E76A6AF0-E3C0-4AAB-8CA3-83465DC7A068}" srcOrd="0" destOrd="0" presId="urn:microsoft.com/office/officeart/2018/2/layout/IconCircleList"/>
    <dgm:cxn modelId="{EF4F4FC6-D76F-47A5-95D9-DECDD86F0F87}" type="presParOf" srcId="{E76A6AF0-E3C0-4AAB-8CA3-83465DC7A068}" destId="{D375C905-89D9-46DD-93B5-C4AE170A0733}" srcOrd="0" destOrd="0" presId="urn:microsoft.com/office/officeart/2018/2/layout/IconCircleList"/>
    <dgm:cxn modelId="{06EC94F0-F8EB-4FE8-B35B-C70501DB31F8}" type="presParOf" srcId="{D375C905-89D9-46DD-93B5-C4AE170A0733}" destId="{DC4BDE8A-FCB2-4C1A-95C9-579A54617F00}" srcOrd="0" destOrd="0" presId="urn:microsoft.com/office/officeart/2018/2/layout/IconCircleList"/>
    <dgm:cxn modelId="{34FF096F-333C-4283-8C49-0E896C970133}" type="presParOf" srcId="{D375C905-89D9-46DD-93B5-C4AE170A0733}" destId="{9E7B2836-AA55-4C3F-ADCC-7CEE645E9D53}" srcOrd="1" destOrd="0" presId="urn:microsoft.com/office/officeart/2018/2/layout/IconCircleList"/>
    <dgm:cxn modelId="{48AB5C5B-0B81-40FF-9349-43800FF5F9BE}" type="presParOf" srcId="{D375C905-89D9-46DD-93B5-C4AE170A0733}" destId="{212663B7-5B56-4CBB-95DD-EF749851A2E6}" srcOrd="2" destOrd="0" presId="urn:microsoft.com/office/officeart/2018/2/layout/IconCircleList"/>
    <dgm:cxn modelId="{58B9C9FD-32ED-4C88-9C24-FAB5E580B4A4}" type="presParOf" srcId="{D375C905-89D9-46DD-93B5-C4AE170A0733}" destId="{74C24B53-AA6F-4EA1-9924-85650D89716F}" srcOrd="3" destOrd="0" presId="urn:microsoft.com/office/officeart/2018/2/layout/IconCircleList"/>
    <dgm:cxn modelId="{E07915E5-E3FE-4852-994D-553DC54AB525}" type="presParOf" srcId="{E76A6AF0-E3C0-4AAB-8CA3-83465DC7A068}" destId="{6D6F6705-7585-479A-8EFE-FCE69D4E3E95}" srcOrd="1" destOrd="0" presId="urn:microsoft.com/office/officeart/2018/2/layout/IconCircleList"/>
    <dgm:cxn modelId="{4460768B-8A9A-4975-8524-C7D3106271B5}" type="presParOf" srcId="{E76A6AF0-E3C0-4AAB-8CA3-83465DC7A068}" destId="{D6CE7C51-0AF4-4B5D-9923-B82DE4378575}" srcOrd="2" destOrd="0" presId="urn:microsoft.com/office/officeart/2018/2/layout/IconCircleList"/>
    <dgm:cxn modelId="{476DB9CE-3F86-40A7-B3E3-C5A3C15313F7}" type="presParOf" srcId="{D6CE7C51-0AF4-4B5D-9923-B82DE4378575}" destId="{D0B6EF4F-12FE-4BB7-B294-EE3C0B03DC31}" srcOrd="0" destOrd="0" presId="urn:microsoft.com/office/officeart/2018/2/layout/IconCircleList"/>
    <dgm:cxn modelId="{F8BB8C95-E450-4D68-BF79-6CE063450B87}" type="presParOf" srcId="{D6CE7C51-0AF4-4B5D-9923-B82DE4378575}" destId="{6A5356BB-0A52-4BE8-851F-F3FD9491ED1E}" srcOrd="1" destOrd="0" presId="urn:microsoft.com/office/officeart/2018/2/layout/IconCircleList"/>
    <dgm:cxn modelId="{3A9BF086-7B74-420D-A476-2402B3352616}" type="presParOf" srcId="{D6CE7C51-0AF4-4B5D-9923-B82DE4378575}" destId="{72A842D2-347E-4FB5-9EC2-E8CE36132B9E}" srcOrd="2" destOrd="0" presId="urn:microsoft.com/office/officeart/2018/2/layout/IconCircleList"/>
    <dgm:cxn modelId="{EAE4A65B-AC2D-4D67-AECE-C7DCA610CA9D}" type="presParOf" srcId="{D6CE7C51-0AF4-4B5D-9923-B82DE4378575}" destId="{EB77DBEE-60B0-41D9-B288-54120B1FDC74}" srcOrd="3" destOrd="0" presId="urn:microsoft.com/office/officeart/2018/2/layout/IconCircleList"/>
    <dgm:cxn modelId="{30286BC0-7B35-42A7-B278-92D7AF29623F}" type="presParOf" srcId="{E76A6AF0-E3C0-4AAB-8CA3-83465DC7A068}" destId="{2B9816FD-01F2-46EA-B091-3B952CA135D7}" srcOrd="3" destOrd="0" presId="urn:microsoft.com/office/officeart/2018/2/layout/IconCircleList"/>
    <dgm:cxn modelId="{373FD200-C0E7-4865-9369-12736BBD9E7C}" type="presParOf" srcId="{E76A6AF0-E3C0-4AAB-8CA3-83465DC7A068}" destId="{7F363C14-9062-4DF2-9834-111A86C4D48A}" srcOrd="4" destOrd="0" presId="urn:microsoft.com/office/officeart/2018/2/layout/IconCircleList"/>
    <dgm:cxn modelId="{7539D0C9-21FD-450F-9E8B-B4134F152C89}" type="presParOf" srcId="{7F363C14-9062-4DF2-9834-111A86C4D48A}" destId="{8E15A34C-71E7-4550-9162-50EDAD8831B7}" srcOrd="0" destOrd="0" presId="urn:microsoft.com/office/officeart/2018/2/layout/IconCircleList"/>
    <dgm:cxn modelId="{FBFDE537-2BF9-49D7-8696-E6BE3174F046}" type="presParOf" srcId="{7F363C14-9062-4DF2-9834-111A86C4D48A}" destId="{13B7C861-4FD6-49A8-B02F-1D0F59E9C29F}" srcOrd="1" destOrd="0" presId="urn:microsoft.com/office/officeart/2018/2/layout/IconCircleList"/>
    <dgm:cxn modelId="{FA6FB57E-C414-4849-AA2F-40EEB42B62A1}" type="presParOf" srcId="{7F363C14-9062-4DF2-9834-111A86C4D48A}" destId="{38B6716E-6D46-41CC-9327-3F0C63A92FAD}" srcOrd="2" destOrd="0" presId="urn:microsoft.com/office/officeart/2018/2/layout/IconCircleList"/>
    <dgm:cxn modelId="{E5CBED1C-B71B-4E11-9F90-C7FA635D8077}" type="presParOf" srcId="{7F363C14-9062-4DF2-9834-111A86C4D48A}" destId="{A808392D-EACC-45FE-8195-3891164B5FF7}" srcOrd="3" destOrd="0" presId="urn:microsoft.com/office/officeart/2018/2/layout/IconCircleList"/>
    <dgm:cxn modelId="{DD5D91CF-F621-4F98-AC7C-5685A7150176}" type="presParOf" srcId="{E76A6AF0-E3C0-4AAB-8CA3-83465DC7A068}" destId="{025EF0D1-B64A-4E40-A2CB-CB4A53B39B9D}" srcOrd="5" destOrd="0" presId="urn:microsoft.com/office/officeart/2018/2/layout/IconCircleList"/>
    <dgm:cxn modelId="{25034F14-E07E-42B5-A2C4-E83124C2084B}" type="presParOf" srcId="{E76A6AF0-E3C0-4AAB-8CA3-83465DC7A068}" destId="{538E46C9-3082-430E-8329-5D0D6608EB66}" srcOrd="6" destOrd="0" presId="urn:microsoft.com/office/officeart/2018/2/layout/IconCircleList"/>
    <dgm:cxn modelId="{34209D06-E392-49C0-8F5B-8189E2E2AB32}" type="presParOf" srcId="{538E46C9-3082-430E-8329-5D0D6608EB66}" destId="{4059B115-2207-4A7B-83CE-62A91C06B9E4}" srcOrd="0" destOrd="0" presId="urn:microsoft.com/office/officeart/2018/2/layout/IconCircleList"/>
    <dgm:cxn modelId="{179CCEE5-F5EF-4DDB-8CD0-158EC6688120}" type="presParOf" srcId="{538E46C9-3082-430E-8329-5D0D6608EB66}" destId="{FE88145A-8088-4AE9-B5E7-D72695B9DB8D}" srcOrd="1" destOrd="0" presId="urn:microsoft.com/office/officeart/2018/2/layout/IconCircleList"/>
    <dgm:cxn modelId="{3896C5D8-F351-43EE-9A57-D58C6D51C6B9}" type="presParOf" srcId="{538E46C9-3082-430E-8329-5D0D6608EB66}" destId="{F978D8A8-568E-4EC3-954A-F2E766989069}" srcOrd="2" destOrd="0" presId="urn:microsoft.com/office/officeart/2018/2/layout/IconCircleList"/>
    <dgm:cxn modelId="{4C90C066-44CE-4580-B90C-B51FB2AD7CD6}" type="presParOf" srcId="{538E46C9-3082-430E-8329-5D0D6608EB66}" destId="{E6A2E0F9-0D19-4B71-B6E4-B13E15839451}" srcOrd="3" destOrd="0" presId="urn:microsoft.com/office/officeart/2018/2/layout/IconCircleList"/>
    <dgm:cxn modelId="{3F0D985B-9966-4A11-8875-8B66CDCF1694}" type="presParOf" srcId="{E76A6AF0-E3C0-4AAB-8CA3-83465DC7A068}" destId="{0134A541-719B-483D-9989-A93BFD71501D}" srcOrd="7" destOrd="0" presId="urn:microsoft.com/office/officeart/2018/2/layout/IconCircleList"/>
    <dgm:cxn modelId="{57982EF4-6F7F-4EFA-93B1-7B78CAC1BD44}" type="presParOf" srcId="{E76A6AF0-E3C0-4AAB-8CA3-83465DC7A068}" destId="{4BC69FDB-A1CC-4A8A-B3A3-4A536241CC94}" srcOrd="8" destOrd="0" presId="urn:microsoft.com/office/officeart/2018/2/layout/IconCircleList"/>
    <dgm:cxn modelId="{63167D32-6E43-4B94-994A-1555A4A922EE}" type="presParOf" srcId="{4BC69FDB-A1CC-4A8A-B3A3-4A536241CC94}" destId="{8CFDA39B-3707-4187-ABF2-BF1FB6E9FA73}" srcOrd="0" destOrd="0" presId="urn:microsoft.com/office/officeart/2018/2/layout/IconCircleList"/>
    <dgm:cxn modelId="{E2B7C252-62DE-4CBF-84AF-3BBC919DB51A}" type="presParOf" srcId="{4BC69FDB-A1CC-4A8A-B3A3-4A536241CC94}" destId="{E95AE1FA-9986-4C99-BEAC-5D70ABC38ADF}" srcOrd="1" destOrd="0" presId="urn:microsoft.com/office/officeart/2018/2/layout/IconCircleList"/>
    <dgm:cxn modelId="{F48A98EA-3103-48C7-80D1-40C45249DBCE}" type="presParOf" srcId="{4BC69FDB-A1CC-4A8A-B3A3-4A536241CC94}" destId="{25C739A8-0066-4B56-A044-619047569013}" srcOrd="2" destOrd="0" presId="urn:microsoft.com/office/officeart/2018/2/layout/IconCircleList"/>
    <dgm:cxn modelId="{DBE9F5E1-36BB-4AEC-9495-1F3242F0D756}" type="presParOf" srcId="{4BC69FDB-A1CC-4A8A-B3A3-4A536241CC94}" destId="{DFC19612-E06E-484B-80A6-2B4AE4850E34}" srcOrd="3" destOrd="0" presId="urn:microsoft.com/office/officeart/2018/2/layout/IconCircleList"/>
    <dgm:cxn modelId="{71EB25E9-CC2A-442F-B27C-7B4AE64C0590}" type="presParOf" srcId="{E76A6AF0-E3C0-4AAB-8CA3-83465DC7A068}" destId="{93C2F70D-739E-43C0-A335-8ACBE5BF8A4F}" srcOrd="9" destOrd="0" presId="urn:microsoft.com/office/officeart/2018/2/layout/IconCircleList"/>
    <dgm:cxn modelId="{00871BC8-3D66-4B93-BB3C-1507B266293E}" type="presParOf" srcId="{E76A6AF0-E3C0-4AAB-8CA3-83465DC7A068}" destId="{5A672000-714F-41FB-A1F6-0B43E33F5114}" srcOrd="10" destOrd="0" presId="urn:microsoft.com/office/officeart/2018/2/layout/IconCircleList"/>
    <dgm:cxn modelId="{4AFBAE78-DDA3-4043-85C8-1BF6A47BC6DA}" type="presParOf" srcId="{5A672000-714F-41FB-A1F6-0B43E33F5114}" destId="{B8E9DEBF-E81E-45AD-BB43-C59B3F8E16C9}" srcOrd="0" destOrd="0" presId="urn:microsoft.com/office/officeart/2018/2/layout/IconCircleList"/>
    <dgm:cxn modelId="{966A6B70-D435-415E-96B7-033E122233A1}" type="presParOf" srcId="{5A672000-714F-41FB-A1F6-0B43E33F5114}" destId="{40E4E29A-2266-4651-8A3B-4D4D957E1DA2}" srcOrd="1" destOrd="0" presId="urn:microsoft.com/office/officeart/2018/2/layout/IconCircleList"/>
    <dgm:cxn modelId="{DE72F491-41F5-4471-A696-CEF66090855B}" type="presParOf" srcId="{5A672000-714F-41FB-A1F6-0B43E33F5114}" destId="{025DC5CD-0894-48FB-A4A2-6FC57F1362DF}" srcOrd="2" destOrd="0" presId="urn:microsoft.com/office/officeart/2018/2/layout/IconCircleList"/>
    <dgm:cxn modelId="{50590E13-C332-44D3-9543-19124140C0CA}" type="presParOf" srcId="{5A672000-714F-41FB-A1F6-0B43E33F5114}" destId="{0BB7A435-2D11-47EF-B26F-2261D8373AE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BDE8A-FCB2-4C1A-95C9-579A54617F00}">
      <dsp:nvSpPr>
        <dsp:cNvPr id="0" name=""/>
        <dsp:cNvSpPr/>
      </dsp:nvSpPr>
      <dsp:spPr>
        <a:xfrm>
          <a:off x="3268276" y="319644"/>
          <a:ext cx="778666" cy="77866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B2836-AA55-4C3F-ADCC-7CEE645E9D53}">
      <dsp:nvSpPr>
        <dsp:cNvPr id="0" name=""/>
        <dsp:cNvSpPr/>
      </dsp:nvSpPr>
      <dsp:spPr>
        <a:xfrm>
          <a:off x="3465655" y="508901"/>
          <a:ext cx="451626" cy="451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24B53-AA6F-4EA1-9924-85650D89716F}">
      <dsp:nvSpPr>
        <dsp:cNvPr id="0" name=""/>
        <dsp:cNvSpPr/>
      </dsp:nvSpPr>
      <dsp:spPr>
        <a:xfrm>
          <a:off x="4298670" y="403374"/>
          <a:ext cx="1835429" cy="778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04479"/>
              </a:solidFill>
            </a:rPr>
            <a:t>Consultation &amp; Collaboration</a:t>
          </a:r>
        </a:p>
      </dsp:txBody>
      <dsp:txXfrm>
        <a:off x="4298670" y="403374"/>
        <a:ext cx="1835429" cy="778666"/>
      </dsp:txXfrm>
    </dsp:sp>
    <dsp:sp modelId="{D0B6EF4F-12FE-4BB7-B294-EE3C0B03DC31}">
      <dsp:nvSpPr>
        <dsp:cNvPr id="0" name=""/>
        <dsp:cNvSpPr/>
      </dsp:nvSpPr>
      <dsp:spPr>
        <a:xfrm>
          <a:off x="105185" y="260855"/>
          <a:ext cx="778666" cy="77866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356BB-0A52-4BE8-851F-F3FD9491ED1E}">
      <dsp:nvSpPr>
        <dsp:cNvPr id="0" name=""/>
        <dsp:cNvSpPr/>
      </dsp:nvSpPr>
      <dsp:spPr>
        <a:xfrm>
          <a:off x="295788" y="411120"/>
          <a:ext cx="451626" cy="451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7DBEE-60B0-41D9-B288-54120B1FDC74}">
      <dsp:nvSpPr>
        <dsp:cNvPr id="0" name=""/>
        <dsp:cNvSpPr/>
      </dsp:nvSpPr>
      <dsp:spPr>
        <a:xfrm>
          <a:off x="1016844" y="319644"/>
          <a:ext cx="1835429" cy="778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04479"/>
              </a:solidFill>
            </a:rPr>
            <a:t>Co-responder</a:t>
          </a:r>
        </a:p>
      </dsp:txBody>
      <dsp:txXfrm>
        <a:off x="1016844" y="319644"/>
        <a:ext cx="1835429" cy="778666"/>
      </dsp:txXfrm>
    </dsp:sp>
    <dsp:sp modelId="{8E15A34C-71E7-4550-9162-50EDAD8831B7}">
      <dsp:nvSpPr>
        <dsp:cNvPr id="0" name=""/>
        <dsp:cNvSpPr/>
      </dsp:nvSpPr>
      <dsp:spPr>
        <a:xfrm>
          <a:off x="126192" y="1786335"/>
          <a:ext cx="778666" cy="77866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7C861-4FD6-49A8-B02F-1D0F59E9C29F}">
      <dsp:nvSpPr>
        <dsp:cNvPr id="0" name=""/>
        <dsp:cNvSpPr/>
      </dsp:nvSpPr>
      <dsp:spPr>
        <a:xfrm>
          <a:off x="289712" y="1949855"/>
          <a:ext cx="451626" cy="451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8392D-EACC-45FE-8195-3891164B5FF7}">
      <dsp:nvSpPr>
        <dsp:cNvPr id="0" name=""/>
        <dsp:cNvSpPr/>
      </dsp:nvSpPr>
      <dsp:spPr>
        <a:xfrm>
          <a:off x="1071716" y="1786335"/>
          <a:ext cx="1835429" cy="778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04479"/>
              </a:solidFill>
            </a:rPr>
            <a:t>Risk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04479"/>
              </a:solidFill>
            </a:rPr>
            <a:t>Assessments</a:t>
          </a:r>
        </a:p>
      </dsp:txBody>
      <dsp:txXfrm>
        <a:off x="1071716" y="1786335"/>
        <a:ext cx="1835429" cy="778666"/>
      </dsp:txXfrm>
    </dsp:sp>
    <dsp:sp modelId="{4059B115-2207-4A7B-83CE-62A91C06B9E4}">
      <dsp:nvSpPr>
        <dsp:cNvPr id="0" name=""/>
        <dsp:cNvSpPr/>
      </dsp:nvSpPr>
      <dsp:spPr>
        <a:xfrm>
          <a:off x="3226954" y="1786335"/>
          <a:ext cx="778666" cy="77866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8145A-8088-4AE9-B5E7-D72695B9DB8D}">
      <dsp:nvSpPr>
        <dsp:cNvPr id="0" name=""/>
        <dsp:cNvSpPr/>
      </dsp:nvSpPr>
      <dsp:spPr>
        <a:xfrm>
          <a:off x="3390474" y="1949855"/>
          <a:ext cx="451626" cy="4516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2E0F9-0D19-4B71-B6E4-B13E15839451}">
      <dsp:nvSpPr>
        <dsp:cNvPr id="0" name=""/>
        <dsp:cNvSpPr/>
      </dsp:nvSpPr>
      <dsp:spPr>
        <a:xfrm>
          <a:off x="4172478" y="1786335"/>
          <a:ext cx="1835429" cy="778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04479"/>
              </a:solidFill>
            </a:rPr>
            <a:t>Support Campus Safety</a:t>
          </a:r>
        </a:p>
      </dsp:txBody>
      <dsp:txXfrm>
        <a:off x="4172478" y="1786335"/>
        <a:ext cx="1835429" cy="778666"/>
      </dsp:txXfrm>
    </dsp:sp>
    <dsp:sp modelId="{8CFDA39B-3707-4187-ABF2-BF1FB6E9FA73}">
      <dsp:nvSpPr>
        <dsp:cNvPr id="0" name=""/>
        <dsp:cNvSpPr/>
      </dsp:nvSpPr>
      <dsp:spPr>
        <a:xfrm>
          <a:off x="126192" y="3304729"/>
          <a:ext cx="778666" cy="77866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AE1FA-9986-4C99-BEAC-5D70ABC38ADF}">
      <dsp:nvSpPr>
        <dsp:cNvPr id="0" name=""/>
        <dsp:cNvSpPr/>
      </dsp:nvSpPr>
      <dsp:spPr>
        <a:xfrm>
          <a:off x="289712" y="3468249"/>
          <a:ext cx="451626" cy="45162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19612-E06E-484B-80A6-2B4AE4850E34}">
      <dsp:nvSpPr>
        <dsp:cNvPr id="0" name=""/>
        <dsp:cNvSpPr/>
      </dsp:nvSpPr>
      <dsp:spPr>
        <a:xfrm>
          <a:off x="1071716" y="3304729"/>
          <a:ext cx="1835429" cy="778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04479"/>
              </a:solidFill>
            </a:rPr>
            <a:t>Mental Health &amp; Community-based Referrals</a:t>
          </a:r>
        </a:p>
      </dsp:txBody>
      <dsp:txXfrm>
        <a:off x="1071716" y="3304729"/>
        <a:ext cx="1835429" cy="778666"/>
      </dsp:txXfrm>
    </dsp:sp>
    <dsp:sp modelId="{B8E9DEBF-E81E-45AD-BB43-C59B3F8E16C9}">
      <dsp:nvSpPr>
        <dsp:cNvPr id="0" name=""/>
        <dsp:cNvSpPr/>
      </dsp:nvSpPr>
      <dsp:spPr>
        <a:xfrm>
          <a:off x="3226954" y="3304729"/>
          <a:ext cx="778666" cy="77866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4E29A-2266-4651-8A3B-4D4D957E1DA2}">
      <dsp:nvSpPr>
        <dsp:cNvPr id="0" name=""/>
        <dsp:cNvSpPr/>
      </dsp:nvSpPr>
      <dsp:spPr>
        <a:xfrm>
          <a:off x="3390474" y="3468249"/>
          <a:ext cx="451626" cy="45162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7A435-2D11-47EF-B26F-2261D8373AE1}">
      <dsp:nvSpPr>
        <dsp:cNvPr id="0" name=""/>
        <dsp:cNvSpPr/>
      </dsp:nvSpPr>
      <dsp:spPr>
        <a:xfrm>
          <a:off x="4172478" y="3304729"/>
          <a:ext cx="1835429" cy="778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04479"/>
              </a:solidFill>
            </a:rPr>
            <a:t>Prevention</a:t>
          </a:r>
        </a:p>
      </dsp:txBody>
      <dsp:txXfrm>
        <a:off x="4172478" y="3304729"/>
        <a:ext cx="1835429" cy="778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38084E-DB51-1C4E-B0EC-656B6D026462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A823F1-E3F1-1D43-A719-CE727220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9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20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29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30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1E849-7BC1-4667-8ECF-DC02406321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23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87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65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9375" y="5296395"/>
            <a:ext cx="9144000" cy="870137"/>
          </a:xfrm>
        </p:spPr>
        <p:txBody>
          <a:bodyPr anchor="b">
            <a:normAutofit/>
          </a:bodyPr>
          <a:lstStyle>
            <a:lvl1pPr algn="ctr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375" y="6171983"/>
            <a:ext cx="9144000" cy="686017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478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state of florida&#10;&#10;AI-generated content may be incorrect.">
            <a:extLst>
              <a:ext uri="{FF2B5EF4-FFF2-40B4-BE49-F238E27FC236}">
                <a16:creationId xmlns:a16="http://schemas.microsoft.com/office/drawing/2014/main" id="{92E15661-77DC-AAD7-B310-C1A2AB3BB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5" y="0"/>
            <a:ext cx="12186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7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ertificate&#10;&#10;AI-generated content may be incorrect.">
            <a:extLst>
              <a:ext uri="{FF2B5EF4-FFF2-40B4-BE49-F238E27FC236}">
                <a16:creationId xmlns:a16="http://schemas.microsoft.com/office/drawing/2014/main" id="{38980AE9-EE16-31A8-0C15-080CB264FC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4" y="0"/>
            <a:ext cx="12186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7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776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075" y="1825625"/>
            <a:ext cx="613373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98327" y="1825625"/>
            <a:ext cx="4793673" cy="43513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771896"/>
            <a:ext cx="12192000" cy="608610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535" y="516512"/>
            <a:ext cx="9605082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535" y="1244856"/>
            <a:ext cx="9605082" cy="46740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076" y="1097280"/>
            <a:ext cx="9605082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076" y="1825625"/>
            <a:ext cx="96050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6" r:id="rId3"/>
    <p:sldLayoutId id="2147483650" r:id="rId4"/>
    <p:sldLayoutId id="2147483654" r:id="rId5"/>
    <p:sldLayoutId id="2147483655" r:id="rId6"/>
    <p:sldLayoutId id="2147483652" r:id="rId7"/>
    <p:sldLayoutId id="214748365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rgbClr val="00447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victimservices@fau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mailto:christinecam2024@fau.edu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image" Target="../media/image31.png"/><Relationship Id="rId7" Type="http://schemas.openxmlformats.org/officeDocument/2006/relationships/hyperlink" Target="mailto:coralus2013@fau.edu" TargetMode="External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38.sv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svg"/><Relationship Id="rId14" Type="http://schemas.openxmlformats.org/officeDocument/2006/relationships/image" Target="../media/image4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Florida Atlantic Police Department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FACULTY ORIENTATION</a:t>
            </a:r>
          </a:p>
        </p:txBody>
      </p:sp>
    </p:spTree>
    <p:extLst>
      <p:ext uri="{BB962C8B-B14F-4D97-AF65-F5344CB8AC3E}">
        <p14:creationId xmlns:p14="http://schemas.microsoft.com/office/powerpoint/2010/main" val="48059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E5343-41B3-88CE-C458-5B58B2DE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O</a:t>
            </a:r>
            <a:endParaRPr lang="en-US"/>
          </a:p>
        </p:txBody>
      </p:sp>
      <p:sp useBgFill="1">
        <p:nvSpPr>
          <p:cNvPr id="5" name="Slide Background">
            <a:extLst>
              <a:ext uri="{FF2B5EF4-FFF2-40B4-BE49-F238E27FC236}">
                <a16:creationId xmlns:a16="http://schemas.microsoft.com/office/drawing/2014/main" id="{F4A2DDB3-AB31-08B4-A1AD-89F030175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map of florida with red points&#10;&#10;AI-generated content may be incorrect.">
            <a:extLst>
              <a:ext uri="{FF2B5EF4-FFF2-40B4-BE49-F238E27FC236}">
                <a16:creationId xmlns:a16="http://schemas.microsoft.com/office/drawing/2014/main" id="{F6FA3ED6-5E56-2EE2-FC06-40CC1A2E6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561" y="2333006"/>
            <a:ext cx="2537545" cy="3829082"/>
          </a:xfrm>
          <a:prstGeom prst="rect">
            <a:avLst/>
          </a:prstGeom>
        </p:spPr>
      </p:pic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ECDA799-F403-D047-22B2-ADFB5BB2F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2295971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17EA234D-B524-64A9-B563-F2FAED57A620}"/>
              </a:ext>
            </a:extLst>
          </p:cNvPr>
          <p:cNvSpPr txBox="1">
            <a:spLocks/>
          </p:cNvSpPr>
          <p:nvPr/>
        </p:nvSpPr>
        <p:spPr>
          <a:xfrm>
            <a:off x="1753828" y="1445863"/>
            <a:ext cx="8684342" cy="498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00447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/>
              <a:t>Police Services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FCEE1C20-9379-33A7-3604-8978BCE595EC}"/>
              </a:ext>
            </a:extLst>
          </p:cNvPr>
          <p:cNvSpPr txBox="1">
            <a:spLocks/>
          </p:cNvSpPr>
          <p:nvPr/>
        </p:nvSpPr>
        <p:spPr>
          <a:xfrm>
            <a:off x="323379" y="2718544"/>
            <a:ext cx="3262351" cy="39429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400" b="1">
              <a:cs typeface="Arial"/>
            </a:endParaRP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0C7349EC-E1FD-1F45-04AE-4DB1098BCD41}"/>
              </a:ext>
            </a:extLst>
          </p:cNvPr>
          <p:cNvSpPr txBox="1">
            <a:spLocks/>
          </p:cNvSpPr>
          <p:nvPr/>
        </p:nvSpPr>
        <p:spPr>
          <a:xfrm>
            <a:off x="249935" y="2645099"/>
            <a:ext cx="3262351" cy="39429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>
                <a:cs typeface="Arial"/>
              </a:rPr>
              <a:t>Accredited Law Enforcment Agency</a:t>
            </a:r>
          </a:p>
        </p:txBody>
      </p:sp>
      <p:sp>
        <p:nvSpPr>
          <p:cNvPr id="33" name="Content Placeholder 5">
            <a:extLst>
              <a:ext uri="{FF2B5EF4-FFF2-40B4-BE49-F238E27FC236}">
                <a16:creationId xmlns:a16="http://schemas.microsoft.com/office/drawing/2014/main" id="{BE31B712-1390-168B-15DB-4834B786BFFD}"/>
              </a:ext>
            </a:extLst>
          </p:cNvPr>
          <p:cNvSpPr txBox="1">
            <a:spLocks/>
          </p:cNvSpPr>
          <p:nvPr/>
        </p:nvSpPr>
        <p:spPr>
          <a:xfrm>
            <a:off x="3031691" y="5656374"/>
            <a:ext cx="3262351" cy="39429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400" b="1">
              <a:cs typeface="Arial"/>
            </a:endParaRP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75784E3C-1FE2-0C75-E3B5-43F522F056A8}"/>
              </a:ext>
            </a:extLst>
          </p:cNvPr>
          <p:cNvSpPr txBox="1">
            <a:spLocks/>
          </p:cNvSpPr>
          <p:nvPr/>
        </p:nvSpPr>
        <p:spPr>
          <a:xfrm>
            <a:off x="2967429" y="5564568"/>
            <a:ext cx="3262351" cy="39429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/>
              <a:t>Available 24/7/365</a:t>
            </a:r>
            <a:endParaRPr lang="en-US" sz="1400">
              <a:cs typeface="Arial"/>
            </a:endParaRPr>
          </a:p>
        </p:txBody>
      </p:sp>
      <p:sp>
        <p:nvSpPr>
          <p:cNvPr id="35" name="Content Placeholder 5">
            <a:extLst>
              <a:ext uri="{FF2B5EF4-FFF2-40B4-BE49-F238E27FC236}">
                <a16:creationId xmlns:a16="http://schemas.microsoft.com/office/drawing/2014/main" id="{8861B48B-4EF4-BB36-FC08-AF44ED90753F}"/>
              </a:ext>
            </a:extLst>
          </p:cNvPr>
          <p:cNvSpPr txBox="1">
            <a:spLocks/>
          </p:cNvSpPr>
          <p:nvPr/>
        </p:nvSpPr>
        <p:spPr>
          <a:xfrm>
            <a:off x="8879813" y="5546205"/>
            <a:ext cx="3262351" cy="39429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400" b="1">
              <a:cs typeface="Arial"/>
            </a:endParaRP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B92E65CC-3ED0-DC86-A4CB-FFA905222E96}"/>
              </a:ext>
            </a:extLst>
          </p:cNvPr>
          <p:cNvSpPr txBox="1">
            <a:spLocks/>
          </p:cNvSpPr>
          <p:nvPr/>
        </p:nvSpPr>
        <p:spPr>
          <a:xfrm>
            <a:off x="8806368" y="5463580"/>
            <a:ext cx="3262351" cy="39429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/>
              <a:t>See Something, Say Something</a:t>
            </a:r>
            <a:endParaRPr lang="en-US" sz="1400">
              <a:cs typeface="Arial"/>
            </a:endParaRPr>
          </a:p>
        </p:txBody>
      </p:sp>
      <p:sp>
        <p:nvSpPr>
          <p:cNvPr id="34" name="Content Placeholder 5">
            <a:extLst>
              <a:ext uri="{FF2B5EF4-FFF2-40B4-BE49-F238E27FC236}">
                <a16:creationId xmlns:a16="http://schemas.microsoft.com/office/drawing/2014/main" id="{2A7253C4-CE0D-93B0-9855-020A9D6DFAC6}"/>
              </a:ext>
            </a:extLst>
          </p:cNvPr>
          <p:cNvSpPr txBox="1">
            <a:spLocks/>
          </p:cNvSpPr>
          <p:nvPr/>
        </p:nvSpPr>
        <p:spPr>
          <a:xfrm>
            <a:off x="5951162" y="2718544"/>
            <a:ext cx="3262351" cy="39429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400" b="1">
              <a:cs typeface="Arial"/>
            </a:endParaRP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84553B69-3A34-AF69-693C-021D8B1D32FE}"/>
              </a:ext>
            </a:extLst>
          </p:cNvPr>
          <p:cNvSpPr txBox="1">
            <a:spLocks/>
          </p:cNvSpPr>
          <p:nvPr/>
        </p:nvSpPr>
        <p:spPr>
          <a:xfrm>
            <a:off x="5868537" y="2645098"/>
            <a:ext cx="3262351" cy="39429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/>
              <a:t>Serving Six Campuses</a:t>
            </a:r>
            <a:endParaRPr lang="en-US" sz="1400">
              <a:cs typeface="Arial"/>
            </a:endParaRPr>
          </a:p>
        </p:txBody>
      </p:sp>
      <p:pic>
        <p:nvPicPr>
          <p:cNvPr id="2052" name="Picture 4" descr="IACLEA Public Information Session / Public Safety Calendar">
            <a:extLst>
              <a:ext uri="{FF2B5EF4-FFF2-40B4-BE49-F238E27FC236}">
                <a16:creationId xmlns:a16="http://schemas.microsoft.com/office/drawing/2014/main" id="{01E9A7A7-70F9-5E54-EB37-4B4C02723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0" y="4460827"/>
            <a:ext cx="2723992" cy="14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Accreditation - DOEA">
            <a:extLst>
              <a:ext uri="{FF2B5EF4-FFF2-40B4-BE49-F238E27FC236}">
                <a16:creationId xmlns:a16="http://schemas.microsoft.com/office/drawing/2014/main" id="{6C6F8D20-C08E-FC5F-957B-C580C99EE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76" y="3229049"/>
            <a:ext cx="1437173" cy="146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mputer Dispatch System">
            <a:extLst>
              <a:ext uri="{FF2B5EF4-FFF2-40B4-BE49-F238E27FC236}">
                <a16:creationId xmlns:a16="http://schemas.microsoft.com/office/drawing/2014/main" id="{400593F6-22CD-9D38-E228-AAE81F174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468" y="3329637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hone with a yellow star and a speech bubble&#10;&#10;AI-generated content may be incorrect.">
            <a:extLst>
              <a:ext uri="{FF2B5EF4-FFF2-40B4-BE49-F238E27FC236}">
                <a16:creationId xmlns:a16="http://schemas.microsoft.com/office/drawing/2014/main" id="{39A5A340-A8CA-40C0-1C5C-95206B1A96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1426" y="3229049"/>
            <a:ext cx="1802320" cy="20369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190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36DF9-8F9D-E82B-AD19-B95F2AC3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328" y="1408777"/>
            <a:ext cx="4737304" cy="593408"/>
          </a:xfrm>
        </p:spPr>
        <p:txBody>
          <a:bodyPr>
            <a:noAutofit/>
          </a:bodyPr>
          <a:lstStyle/>
          <a:p>
            <a:pPr algn="ctr"/>
            <a:r>
              <a:rPr lang="en-US" sz="3600"/>
              <a:t>Available Resources</a:t>
            </a:r>
          </a:p>
        </p:txBody>
      </p:sp>
      <p:sp>
        <p:nvSpPr>
          <p:cNvPr id="34" name="Rectangle: Beveled 33">
            <a:extLst>
              <a:ext uri="{FF2B5EF4-FFF2-40B4-BE49-F238E27FC236}">
                <a16:creationId xmlns:a16="http://schemas.microsoft.com/office/drawing/2014/main" id="{DA0392C5-642A-898E-89F5-DF87147A3CFA}"/>
              </a:ext>
            </a:extLst>
          </p:cNvPr>
          <p:cNvSpPr/>
          <p:nvPr/>
        </p:nvSpPr>
        <p:spPr>
          <a:xfrm>
            <a:off x="578792" y="2832773"/>
            <a:ext cx="3069756" cy="2607398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Beveled 35">
            <a:extLst>
              <a:ext uri="{FF2B5EF4-FFF2-40B4-BE49-F238E27FC236}">
                <a16:creationId xmlns:a16="http://schemas.microsoft.com/office/drawing/2014/main" id="{26191DE9-8904-0690-3386-C38AF9455746}"/>
              </a:ext>
            </a:extLst>
          </p:cNvPr>
          <p:cNvSpPr/>
          <p:nvPr/>
        </p:nvSpPr>
        <p:spPr>
          <a:xfrm>
            <a:off x="4558102" y="2841825"/>
            <a:ext cx="3069756" cy="2607398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Beveled 36">
            <a:extLst>
              <a:ext uri="{FF2B5EF4-FFF2-40B4-BE49-F238E27FC236}">
                <a16:creationId xmlns:a16="http://schemas.microsoft.com/office/drawing/2014/main" id="{B43FC696-8369-C631-031A-9F40B33A516B}"/>
              </a:ext>
            </a:extLst>
          </p:cNvPr>
          <p:cNvSpPr/>
          <p:nvPr/>
        </p:nvSpPr>
        <p:spPr>
          <a:xfrm>
            <a:off x="8515613" y="2832773"/>
            <a:ext cx="3069756" cy="2607398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7C29249-0C01-2E2D-C225-05EE14E3F293}"/>
              </a:ext>
            </a:extLst>
          </p:cNvPr>
          <p:cNvSpPr/>
          <p:nvPr/>
        </p:nvSpPr>
        <p:spPr>
          <a:xfrm>
            <a:off x="913163" y="3167750"/>
            <a:ext cx="2364192" cy="19555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Stopping an Active Shooter Is More Than Run, Hide, Fight">
            <a:extLst>
              <a:ext uri="{FF2B5EF4-FFF2-40B4-BE49-F238E27FC236}">
                <a16:creationId xmlns:a16="http://schemas.microsoft.com/office/drawing/2014/main" id="{2A2AF8FE-1FF7-DA7E-A59A-2727C8834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755" y="3167750"/>
            <a:ext cx="2369804" cy="197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BC6B1FB-D657-6611-70EA-8DBEDE6C55F4}"/>
              </a:ext>
            </a:extLst>
          </p:cNvPr>
          <p:cNvSpPr/>
          <p:nvPr/>
        </p:nvSpPr>
        <p:spPr>
          <a:xfrm>
            <a:off x="4785891" y="5467331"/>
            <a:ext cx="256379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447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Active Threat</a:t>
            </a:r>
            <a:endParaRPr lang="en-US" sz="2400" b="1" cap="none" spc="0">
              <a:ln w="13462">
                <a:solidFill>
                  <a:schemeClr val="tx1"/>
                </a:solidFill>
                <a:prstDash val="solid"/>
              </a:ln>
              <a:solidFill>
                <a:srgbClr val="004479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</a:endParaRP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D899471-BBCF-00DC-0B22-4BDEEAD1D1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" r="2" b="6176"/>
          <a:stretch/>
        </p:blipFill>
        <p:spPr>
          <a:xfrm>
            <a:off x="8825357" y="3163224"/>
            <a:ext cx="2429921" cy="19278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EB0874-BC45-1302-A38E-08797CB9624A}"/>
              </a:ext>
            </a:extLst>
          </p:cNvPr>
          <p:cNvSpPr/>
          <p:nvPr/>
        </p:nvSpPr>
        <p:spPr>
          <a:xfrm>
            <a:off x="813362" y="5467331"/>
            <a:ext cx="256379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447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CPTED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62E879-E8B1-3720-8F75-0A39E7BAC6F7}"/>
              </a:ext>
            </a:extLst>
          </p:cNvPr>
          <p:cNvSpPr/>
          <p:nvPr/>
        </p:nvSpPr>
        <p:spPr>
          <a:xfrm>
            <a:off x="8758420" y="5472605"/>
            <a:ext cx="256379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447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Stop the Bleed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B357A88-3ACC-EE27-58F2-89A8C37D7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46" y="3134640"/>
            <a:ext cx="2398355" cy="200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6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5067C7-9AE1-34EE-3B0F-A0374F697786}"/>
              </a:ext>
            </a:extLst>
          </p:cNvPr>
          <p:cNvSpPr txBox="1">
            <a:spLocks/>
          </p:cNvSpPr>
          <p:nvPr/>
        </p:nvSpPr>
        <p:spPr>
          <a:xfrm>
            <a:off x="2320635" y="1004276"/>
            <a:ext cx="7550728" cy="8399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00447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/>
              <a:t>Victim Services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B020F2-D09B-7847-FF9F-F3EA78D01B48}"/>
              </a:ext>
            </a:extLst>
          </p:cNvPr>
          <p:cNvSpPr txBox="1">
            <a:spLocks/>
          </p:cNvSpPr>
          <p:nvPr/>
        </p:nvSpPr>
        <p:spPr>
          <a:xfrm>
            <a:off x="7091916" y="5326473"/>
            <a:ext cx="4946230" cy="143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/>
              <a:buNone/>
            </a:pPr>
            <a:endParaRPr lang="en-US" sz="800"/>
          </a:p>
          <a:p>
            <a:pPr marL="0" indent="0" algn="ctr" fontAlgn="base">
              <a:buFont typeface="Arial"/>
              <a:buNone/>
            </a:pPr>
            <a:r>
              <a:rPr lang="en-US" sz="2100"/>
              <a:t>            Office Line: </a:t>
            </a:r>
            <a:r>
              <a:rPr lang="en-US" sz="2100" b="1"/>
              <a:t>(561) 297- 4841</a:t>
            </a:r>
            <a:r>
              <a:rPr lang="en-US" sz="2100"/>
              <a:t>​</a:t>
            </a:r>
          </a:p>
          <a:p>
            <a:pPr marL="0" indent="0" algn="ctr" fontAlgn="base">
              <a:buFont typeface="Arial"/>
              <a:buNone/>
            </a:pPr>
            <a:r>
              <a:rPr lang="en-US" sz="2100"/>
              <a:t>              24/7 Number: ​</a:t>
            </a:r>
          </a:p>
          <a:p>
            <a:pPr marL="0" indent="0" algn="ctr" fontAlgn="base">
              <a:buFont typeface="Arial"/>
              <a:buNone/>
            </a:pPr>
            <a:r>
              <a:rPr lang="en-US" sz="2100" b="1"/>
              <a:t>            561-297-0500 </a:t>
            </a:r>
          </a:p>
          <a:p>
            <a:pPr marL="0" indent="0" algn="ctr" fontAlgn="base">
              <a:buFont typeface="Arial"/>
              <a:buNone/>
            </a:pPr>
            <a:r>
              <a:rPr lang="en-US" sz="2100" b="1" i="1"/>
              <a:t>               (ask to speak to an advocate)</a:t>
            </a:r>
            <a:r>
              <a:rPr lang="en-US" sz="2100"/>
              <a:t>​</a:t>
            </a:r>
          </a:p>
          <a:p>
            <a:pPr marL="0" indent="0" algn="ctr" fontAlgn="base">
              <a:buFont typeface="Arial"/>
              <a:buNone/>
            </a:pPr>
            <a:r>
              <a:rPr lang="en-US" sz="2100" b="1"/>
              <a:t>                </a:t>
            </a:r>
            <a:r>
              <a:rPr lang="en-US" sz="2100" b="1">
                <a:hlinkClick r:id="rId3"/>
              </a:rPr>
              <a:t>victimservices@fau.edu</a:t>
            </a:r>
            <a:r>
              <a:rPr lang="en-US" sz="2100" b="1"/>
              <a:t> </a:t>
            </a:r>
          </a:p>
          <a:p>
            <a:pPr marL="0" indent="0" algn="ctr" fontAlgn="base">
              <a:buFont typeface="Arial"/>
              <a:buNone/>
            </a:pPr>
            <a:endParaRPr lang="en-US" sz="1600" b="1" u="sng"/>
          </a:p>
          <a:p>
            <a:pPr marL="0" indent="0" algn="ctr" fontAlgn="base">
              <a:buFont typeface="Arial"/>
              <a:buNone/>
            </a:pPr>
            <a:endParaRPr lang="en-US" sz="1600" b="1" u="sng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6BCAAB-A7D7-8160-64DC-765A435CEF1A}"/>
              </a:ext>
            </a:extLst>
          </p:cNvPr>
          <p:cNvSpPr txBox="1"/>
          <p:nvPr/>
        </p:nvSpPr>
        <p:spPr>
          <a:xfrm>
            <a:off x="1442679" y="1889445"/>
            <a:ext cx="9306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>
                <a:solidFill>
                  <a:srgbClr val="004479"/>
                </a:solidFill>
                <a:latin typeface="Arial Nova" panose="020B0504020202020204" pitchFamily="34" charset="0"/>
              </a:rPr>
              <a:t>Whether the incident occurred on or off campus, in the past, or recently, </a:t>
            </a:r>
          </a:p>
          <a:p>
            <a:pPr algn="ctr"/>
            <a:r>
              <a:rPr lang="en-US" sz="2200" i="1">
                <a:solidFill>
                  <a:srgbClr val="004479"/>
                </a:solidFill>
                <a:latin typeface="Arial Nova" panose="020B0504020202020204" pitchFamily="34" charset="0"/>
              </a:rPr>
              <a:t>We are here to help.</a:t>
            </a:r>
            <a:endParaRPr lang="en-US" sz="2200">
              <a:solidFill>
                <a:srgbClr val="004479"/>
              </a:solidFill>
              <a:latin typeface="Arial Nova" panose="020B0504020202020204" pitchFamily="34" charset="0"/>
            </a:endParaRPr>
          </a:p>
        </p:txBody>
      </p:sp>
      <p:pic>
        <p:nvPicPr>
          <p:cNvPr id="8" name="Picture 7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30D47E2-7725-0601-B6BC-D8863F8C3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55" y="5450512"/>
            <a:ext cx="1213729" cy="1207132"/>
          </a:xfrm>
          <a:prstGeom prst="rect">
            <a:avLst/>
          </a:prstGeom>
        </p:spPr>
      </p:pic>
      <p:sp>
        <p:nvSpPr>
          <p:cNvPr id="16" name="Hexagon 15">
            <a:extLst>
              <a:ext uri="{FF2B5EF4-FFF2-40B4-BE49-F238E27FC236}">
                <a16:creationId xmlns:a16="http://schemas.microsoft.com/office/drawing/2014/main" id="{BB58CD63-CDF2-04C5-48F0-605A8C95DC3B}"/>
              </a:ext>
            </a:extLst>
          </p:cNvPr>
          <p:cNvSpPr/>
          <p:nvPr/>
        </p:nvSpPr>
        <p:spPr>
          <a:xfrm>
            <a:off x="2956548" y="2810238"/>
            <a:ext cx="1716373" cy="1520626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/>
              <a:t>Support faculty, staff and students</a:t>
            </a: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E0ABD9ED-446A-4CEF-E4B6-4736D74CEEB3}"/>
              </a:ext>
            </a:extLst>
          </p:cNvPr>
          <p:cNvSpPr/>
          <p:nvPr/>
        </p:nvSpPr>
        <p:spPr>
          <a:xfrm>
            <a:off x="2956549" y="4442259"/>
            <a:ext cx="1716373" cy="1520626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/>
              <a:t>Provides information for polices and processes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C77DA4BF-FA5C-8AAA-5220-0237B9CCFE62}"/>
              </a:ext>
            </a:extLst>
          </p:cNvPr>
          <p:cNvSpPr/>
          <p:nvPr/>
        </p:nvSpPr>
        <p:spPr>
          <a:xfrm>
            <a:off x="4379627" y="3638433"/>
            <a:ext cx="1716373" cy="1520626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/>
              <a:t>Assists with all victim related crimes</a:t>
            </a: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9A90AF79-BD1D-6FEE-20EE-9E3022FCC7D2}"/>
              </a:ext>
            </a:extLst>
          </p:cNvPr>
          <p:cNvSpPr/>
          <p:nvPr/>
        </p:nvSpPr>
        <p:spPr>
          <a:xfrm>
            <a:off x="1533471" y="3638433"/>
            <a:ext cx="1716373" cy="1520626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/>
              <a:t>Provide resources and services</a:t>
            </a:r>
          </a:p>
        </p:txBody>
      </p:sp>
      <p:pic>
        <p:nvPicPr>
          <p:cNvPr id="10" name="Picture 9" descr="Medium shot of a person smiling&#10;&#10;AI-generated content may be incorrect.">
            <a:extLst>
              <a:ext uri="{FF2B5EF4-FFF2-40B4-BE49-F238E27FC236}">
                <a16:creationId xmlns:a16="http://schemas.microsoft.com/office/drawing/2014/main" id="{5EB5943A-4623-2355-8F86-BBAF135A7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4270" y="2661297"/>
            <a:ext cx="1228028" cy="1902492"/>
          </a:xfrm>
          <a:prstGeom prst="rect">
            <a:avLst/>
          </a:prstGeom>
        </p:spPr>
      </p:pic>
      <p:pic>
        <p:nvPicPr>
          <p:cNvPr id="12" name="Picture 11" descr="A person in a black suit&#10;&#10;AI-generated content may be incorrect.">
            <a:extLst>
              <a:ext uri="{FF2B5EF4-FFF2-40B4-BE49-F238E27FC236}">
                <a16:creationId xmlns:a16="http://schemas.microsoft.com/office/drawing/2014/main" id="{F504103E-21E4-2AEA-2511-9AC8ECA695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1363" y="2658886"/>
            <a:ext cx="1228028" cy="19024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A19BF6-C4D2-BAA7-B5E8-88A91180A756}"/>
              </a:ext>
            </a:extLst>
          </p:cNvPr>
          <p:cNvSpPr txBox="1"/>
          <p:nvPr/>
        </p:nvSpPr>
        <p:spPr>
          <a:xfrm>
            <a:off x="7439238" y="4590911"/>
            <a:ext cx="20180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004479"/>
                </a:solidFill>
                <a:cs typeface="Times New Roman" panose="02020603050405020304" pitchFamily="18" charset="0"/>
              </a:rPr>
              <a:t>Associate Director, Victim Services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4479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Candace Harrinarine</a:t>
            </a:r>
            <a:endParaRPr lang="en-US" sz="1600">
              <a:solidFill>
                <a:srgbClr val="00447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3826A6-78CC-A48B-26BD-4A096A87005F}"/>
              </a:ext>
            </a:extLst>
          </p:cNvPr>
          <p:cNvSpPr txBox="1"/>
          <p:nvPr/>
        </p:nvSpPr>
        <p:spPr>
          <a:xfrm>
            <a:off x="9476331" y="4682316"/>
            <a:ext cx="20180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004479"/>
                </a:solidFill>
                <a:cs typeface="Times New Roman" panose="02020603050405020304" pitchFamily="18" charset="0"/>
              </a:rPr>
              <a:t>Victim Advocate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Brittany Mascetti</a:t>
            </a:r>
            <a:endParaRPr lang="en-US" sz="1600">
              <a:solidFill>
                <a:srgbClr val="0044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04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3D408-B5DF-6495-3C22-902537DE4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4F301-321B-9B11-E3F2-C5C42C7B3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10" y="1177269"/>
            <a:ext cx="10826979" cy="593408"/>
          </a:xfrm>
        </p:spPr>
        <p:txBody>
          <a:bodyPr>
            <a:noAutofit/>
          </a:bodyPr>
          <a:lstStyle/>
          <a:p>
            <a:pPr algn="ctr"/>
            <a:b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b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	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ea typeface="+mj-ea"/>
                <a:cs typeface="+mj-cs"/>
              </a:rPr>
              <a:t>Behavioral Services Unit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ea typeface="+mj-ea"/>
                <a:cs typeface="+mj-cs"/>
              </a:rPr>
              <a:t>      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		"You Are Not Alone"</a:t>
            </a:r>
            <a:b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sz="36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1CFC69-90C7-0A8A-6DC0-E3FBC9DE56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910731"/>
              </p:ext>
            </p:extLst>
          </p:nvPr>
        </p:nvGraphicFramePr>
        <p:xfrm>
          <a:off x="741363" y="1825625"/>
          <a:ext cx="61341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D46FB23-9453-C270-99AE-402746FA67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4260" y="2434778"/>
            <a:ext cx="1708186" cy="1894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64A8BB-0BC4-F9C0-2AFF-CD3FA5F03EBF}"/>
              </a:ext>
            </a:extLst>
          </p:cNvPr>
          <p:cNvSpPr txBox="1"/>
          <p:nvPr/>
        </p:nvSpPr>
        <p:spPr>
          <a:xfrm>
            <a:off x="8032641" y="4329071"/>
            <a:ext cx="291142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004479"/>
                </a:solidFill>
                <a:cs typeface="Times New Roman" panose="02020603050405020304" pitchFamily="18" charset="0"/>
              </a:rPr>
              <a:t>FAPD Mental Health Clinician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4479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Christine T. Campbell, LCSW-QS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Dispatch: (561) 297-3500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Office: (561) 297- 4012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Email: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christinecam2024@fau.edu</a:t>
            </a:r>
            <a:endParaRPr lang="en-US" sz="1600">
              <a:solidFill>
                <a:srgbClr val="004479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B26703-31A6-E7C4-196C-7545C7D66737}"/>
              </a:ext>
            </a:extLst>
          </p:cNvPr>
          <p:cNvSpPr txBox="1">
            <a:spLocks/>
          </p:cNvSpPr>
          <p:nvPr/>
        </p:nvSpPr>
        <p:spPr>
          <a:xfrm>
            <a:off x="682509" y="1465340"/>
            <a:ext cx="10826979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00447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br>
              <a:rPr lang="en-US" sz="3200" dirty="0"/>
            </a:br>
            <a:r>
              <a:rPr lang="en-US" sz="3200" dirty="0"/>
              <a:t>         </a:t>
            </a:r>
            <a:r>
              <a:rPr lang="en-US" sz="2200" b="0" i="1" dirty="0">
                <a:latin typeface="Avenir Next LT Pro" panose="020B0504020202020204" pitchFamily="34" charset="0"/>
              </a:rPr>
              <a:t>"You Are Not Alone" </a:t>
            </a:r>
            <a:br>
              <a:rPr lang="en-US" sz="2800" dirty="0"/>
            </a:b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	"</a:t>
            </a:r>
            <a:b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6329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3E11714D-59C8-A20E-1D3A-008B41809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38B9986-02C8-5B3F-7B27-F729811BB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99ED62-455B-1735-4FEF-7E6DFF59A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083" y="2089068"/>
            <a:ext cx="1527476" cy="1042903"/>
          </a:xfrm>
          <a:prstGeom prst="rect">
            <a:avLst/>
          </a:prstGeom>
        </p:spPr>
      </p:pic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E87ABE2E-BB49-1CB3-F674-F44FB923B4EC}"/>
              </a:ext>
            </a:extLst>
          </p:cNvPr>
          <p:cNvSpPr txBox="1">
            <a:spLocks/>
          </p:cNvSpPr>
          <p:nvPr/>
        </p:nvSpPr>
        <p:spPr>
          <a:xfrm>
            <a:off x="387646" y="3122496"/>
            <a:ext cx="3262351" cy="394294"/>
          </a:xfrm>
          <a:prstGeom prst="rect">
            <a:avLst/>
          </a:prstGeom>
          <a:noFill/>
          <a:ln w="28575">
            <a:solidFill>
              <a:srgbClr val="004479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b="1"/>
              <a:t>What is the Clery Act?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3D592DB-6CB3-5E5B-B08E-A0570C48F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974" y="2051845"/>
            <a:ext cx="1444849" cy="1061226"/>
          </a:xfrm>
          <a:prstGeom prst="rect">
            <a:avLst/>
          </a:prstGeom>
        </p:spPr>
      </p:pic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7C072720-98AC-F98C-D577-B3F579DBCD2F}"/>
              </a:ext>
            </a:extLst>
          </p:cNvPr>
          <p:cNvSpPr txBox="1">
            <a:spLocks/>
          </p:cNvSpPr>
          <p:nvPr/>
        </p:nvSpPr>
        <p:spPr>
          <a:xfrm>
            <a:off x="4847268" y="3122497"/>
            <a:ext cx="2802263" cy="367182"/>
          </a:xfrm>
          <a:prstGeom prst="rect">
            <a:avLst/>
          </a:prstGeom>
          <a:noFill/>
          <a:ln w="28575">
            <a:solidFill>
              <a:srgbClr val="004479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b="1"/>
              <a:t>Your Role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2DC0605-DFA8-D6EE-B282-B111E9265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5255" y="2014050"/>
            <a:ext cx="1233064" cy="1064919"/>
          </a:xfrm>
          <a:prstGeom prst="rect">
            <a:avLst/>
          </a:prstGeom>
        </p:spPr>
      </p:pic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B6E894F2-DFEC-ECCD-EAC3-FC0E98B48CCE}"/>
              </a:ext>
            </a:extLst>
          </p:cNvPr>
          <p:cNvSpPr txBox="1">
            <a:spLocks/>
          </p:cNvSpPr>
          <p:nvPr/>
        </p:nvSpPr>
        <p:spPr>
          <a:xfrm>
            <a:off x="8680656" y="3122497"/>
            <a:ext cx="2802263" cy="408172"/>
          </a:xfrm>
          <a:prstGeom prst="rect">
            <a:avLst/>
          </a:prstGeom>
          <a:noFill/>
          <a:ln w="28575">
            <a:solidFill>
              <a:srgbClr val="004479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b="1"/>
              <a:t>Clery Geography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228505A-570D-3F80-CA20-D9966849A45E}"/>
              </a:ext>
            </a:extLst>
          </p:cNvPr>
          <p:cNvSpPr txBox="1">
            <a:spLocks/>
          </p:cNvSpPr>
          <p:nvPr/>
        </p:nvSpPr>
        <p:spPr>
          <a:xfrm>
            <a:off x="1861662" y="5751787"/>
            <a:ext cx="8468676" cy="107143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800"/>
          </a:p>
          <a:p>
            <a:pPr marL="0" indent="0">
              <a:buFont typeface="Arial"/>
              <a:buNone/>
            </a:pPr>
            <a:r>
              <a:rPr lang="en-US" sz="800" b="1"/>
              <a:t> </a:t>
            </a:r>
            <a:r>
              <a:rPr lang="en-US" sz="1400" b="1"/>
              <a:t>Scan to view the Current </a:t>
            </a:r>
          </a:p>
          <a:p>
            <a:pPr marL="0" indent="0">
              <a:buFont typeface="Arial"/>
              <a:buNone/>
            </a:pPr>
            <a:r>
              <a:rPr lang="en-US" sz="1400" b="1"/>
              <a:t>Annual Security Report</a:t>
            </a:r>
          </a:p>
        </p:txBody>
      </p:sp>
      <p:pic>
        <p:nvPicPr>
          <p:cNvPr id="31" name="Picture 30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6B5565A-D426-C6AB-A047-DA93A65E63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9591" y="5801643"/>
            <a:ext cx="1004644" cy="967204"/>
          </a:xfrm>
          <a:prstGeom prst="rect">
            <a:avLst/>
          </a:prstGeom>
        </p:spPr>
      </p:pic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406096FF-32E4-E926-7AC8-7AD6341FB317}"/>
              </a:ext>
            </a:extLst>
          </p:cNvPr>
          <p:cNvSpPr txBox="1">
            <a:spLocks/>
          </p:cNvSpPr>
          <p:nvPr/>
        </p:nvSpPr>
        <p:spPr>
          <a:xfrm>
            <a:off x="6786174" y="5873619"/>
            <a:ext cx="3584124" cy="96720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447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400" b="1"/>
              <a:t>Questions? </a:t>
            </a:r>
          </a:p>
          <a:p>
            <a:pPr marL="0" indent="0" algn="ctr">
              <a:buFont typeface="Arial"/>
              <a:buNone/>
            </a:pPr>
            <a:r>
              <a:rPr lang="en-US" sz="1400"/>
              <a:t>FAPD: 561-297-3500</a:t>
            </a:r>
          </a:p>
          <a:p>
            <a:pPr marL="0" indent="0" algn="ctr">
              <a:buFont typeface="Arial"/>
              <a:buNone/>
            </a:pPr>
            <a:r>
              <a:rPr lang="en-US" sz="1400"/>
              <a:t>   Email: </a:t>
            </a:r>
            <a:r>
              <a:rPr lang="en-US" sz="1400">
                <a:hlinkClick r:id="rId7"/>
              </a:rPr>
              <a:t>coralus2013@fau.edu</a:t>
            </a:r>
            <a:r>
              <a:rPr lang="en-US" sz="1400"/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3C1B6F-0920-F1F4-DA6B-40C78656B099}"/>
              </a:ext>
            </a:extLst>
          </p:cNvPr>
          <p:cNvSpPr txBox="1"/>
          <p:nvPr/>
        </p:nvSpPr>
        <p:spPr>
          <a:xfrm>
            <a:off x="387646" y="3575777"/>
            <a:ext cx="326235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marL="0" indent="0" algn="ctr">
              <a:buFont typeface="Arial"/>
              <a:buNone/>
            </a:pPr>
            <a:r>
              <a:rPr lang="en-US" sz="1400">
                <a:solidFill>
                  <a:srgbClr val="004479"/>
                </a:solidFill>
              </a:rPr>
              <a:t>Report and share campus crime &amp; safety information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B979B2-F316-4E67-8147-554173552F95}"/>
              </a:ext>
            </a:extLst>
          </p:cNvPr>
          <p:cNvSpPr txBox="1"/>
          <p:nvPr/>
        </p:nvSpPr>
        <p:spPr>
          <a:xfrm>
            <a:off x="4847269" y="3562221"/>
            <a:ext cx="280226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marL="0" indent="0" algn="ctr">
              <a:buFont typeface="Arial"/>
              <a:buNone/>
            </a:pPr>
            <a:r>
              <a:rPr lang="en-US" sz="1400">
                <a:solidFill>
                  <a:srgbClr val="004479"/>
                </a:solidFill>
              </a:rPr>
              <a:t>Must Report Clery Crimes Immediately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2B78FC-C41C-0C81-A94D-AD2E3503EC13}"/>
              </a:ext>
            </a:extLst>
          </p:cNvPr>
          <p:cNvSpPr txBox="1"/>
          <p:nvPr/>
        </p:nvSpPr>
        <p:spPr>
          <a:xfrm>
            <a:off x="8680656" y="3588899"/>
            <a:ext cx="28022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marL="0" indent="0" algn="ctr">
              <a:buFont typeface="Arial"/>
              <a:buNone/>
            </a:pPr>
            <a:r>
              <a:rPr lang="en-US" sz="1400">
                <a:solidFill>
                  <a:srgbClr val="004479"/>
                </a:solidFill>
              </a:rPr>
              <a:t>On-campus/ Public Areas near Campus/ Non-Campus Areas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C6DC198-F234-0AE5-6F78-B81EA3C5DFC9}"/>
              </a:ext>
            </a:extLst>
          </p:cNvPr>
          <p:cNvSpPr txBox="1">
            <a:spLocks/>
          </p:cNvSpPr>
          <p:nvPr/>
        </p:nvSpPr>
        <p:spPr>
          <a:xfrm>
            <a:off x="1753829" y="1311607"/>
            <a:ext cx="8684342" cy="498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00447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/>
              <a:t>Jeanne Clery Campus Safety Act</a:t>
            </a:r>
          </a:p>
        </p:txBody>
      </p:sp>
      <p:pic>
        <p:nvPicPr>
          <p:cNvPr id="4" name="Graphic 3" descr="Speaker phone with solid fill">
            <a:extLst>
              <a:ext uri="{FF2B5EF4-FFF2-40B4-BE49-F238E27FC236}">
                <a16:creationId xmlns:a16="http://schemas.microsoft.com/office/drawing/2014/main" id="{CEF969D4-405B-FE9C-42F9-7FE0077458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3318" y="6246836"/>
            <a:ext cx="172425" cy="172425"/>
          </a:xfrm>
          <a:prstGeom prst="rect">
            <a:avLst/>
          </a:prstGeom>
        </p:spPr>
      </p:pic>
      <p:pic>
        <p:nvPicPr>
          <p:cNvPr id="7" name="Graphic 6" descr="Email with solid fill">
            <a:extLst>
              <a:ext uri="{FF2B5EF4-FFF2-40B4-BE49-F238E27FC236}">
                <a16:creationId xmlns:a16="http://schemas.microsoft.com/office/drawing/2014/main" id="{F585F744-7841-A546-2030-5DE0CDBB04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60040" y="6573866"/>
            <a:ext cx="131734" cy="1317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A5E6C0-C48A-BA68-BA29-80DFE6EAAFE9}"/>
              </a:ext>
            </a:extLst>
          </p:cNvPr>
          <p:cNvSpPr txBox="1">
            <a:spLocks/>
          </p:cNvSpPr>
          <p:nvPr/>
        </p:nvSpPr>
        <p:spPr>
          <a:xfrm>
            <a:off x="2561511" y="4626982"/>
            <a:ext cx="7373774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marL="0" indent="0">
              <a:buFont typeface="Arial"/>
              <a:buNone/>
            </a:pPr>
            <a:r>
              <a:rPr lang="en-US" sz="1400" b="1">
                <a:solidFill>
                  <a:schemeClr val="bg1"/>
                </a:solidFill>
              </a:rPr>
              <a:t>                                                     Why does it matter? </a:t>
            </a:r>
          </a:p>
          <a:p>
            <a:pPr marL="0" indent="0" algn="ctr">
              <a:buFont typeface="Arial"/>
              <a:buNone/>
            </a:pPr>
            <a:r>
              <a:rPr lang="en-US" sz="1400">
                <a:solidFill>
                  <a:schemeClr val="bg1"/>
                </a:solidFill>
              </a:rPr>
              <a:t>               Campus safety               Federal compliance      Supports community transparency </a:t>
            </a:r>
          </a:p>
        </p:txBody>
      </p:sp>
      <p:pic>
        <p:nvPicPr>
          <p:cNvPr id="10" name="Graphic 9" descr="Checkbox Checked with solid fill">
            <a:extLst>
              <a:ext uri="{FF2B5EF4-FFF2-40B4-BE49-F238E27FC236}">
                <a16:creationId xmlns:a16="http://schemas.microsoft.com/office/drawing/2014/main" id="{EB5CD2BE-E3DA-850C-8A08-6D9459CBF1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26319" y="4864155"/>
            <a:ext cx="279235" cy="279235"/>
          </a:xfrm>
          <a:prstGeom prst="rect">
            <a:avLst/>
          </a:prstGeom>
        </p:spPr>
      </p:pic>
      <p:pic>
        <p:nvPicPr>
          <p:cNvPr id="12" name="Graphic 11" descr="Checkbox Checked with solid fill">
            <a:extLst>
              <a:ext uri="{FF2B5EF4-FFF2-40B4-BE49-F238E27FC236}">
                <a16:creationId xmlns:a16="http://schemas.microsoft.com/office/drawing/2014/main" id="{35ED3980-A626-2000-6240-2C141E652A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49617" y="4864155"/>
            <a:ext cx="279235" cy="279235"/>
          </a:xfrm>
          <a:prstGeom prst="rect">
            <a:avLst/>
          </a:prstGeom>
        </p:spPr>
      </p:pic>
      <p:pic>
        <p:nvPicPr>
          <p:cNvPr id="13" name="Graphic 12" descr="Checkbox Checked with solid fill">
            <a:extLst>
              <a:ext uri="{FF2B5EF4-FFF2-40B4-BE49-F238E27FC236}">
                <a16:creationId xmlns:a16="http://schemas.microsoft.com/office/drawing/2014/main" id="{E9A43F99-9AFB-3EE9-BE75-EF862D53E9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08072" y="4850112"/>
            <a:ext cx="279235" cy="2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5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86E6-6592-87F9-660F-3D3BC6C70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044" y="1047156"/>
            <a:ext cx="9605082" cy="593408"/>
          </a:xfrm>
        </p:spPr>
        <p:txBody>
          <a:bodyPr>
            <a:normAutofit/>
          </a:bodyPr>
          <a:lstStyle/>
          <a:p>
            <a:pPr algn="ctr"/>
            <a:r>
              <a:rPr lang="en-US" sz="2800"/>
              <a:t>Department of Emergency Management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194AD2-29ED-E23B-F3C6-B8D5A778D828}"/>
              </a:ext>
            </a:extLst>
          </p:cNvPr>
          <p:cNvGrpSpPr/>
          <p:nvPr/>
        </p:nvGrpSpPr>
        <p:grpSpPr>
          <a:xfrm>
            <a:off x="9236127" y="2144489"/>
            <a:ext cx="2305949" cy="3976803"/>
            <a:chOff x="9190051" y="1440599"/>
            <a:chExt cx="2305949" cy="3976803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D0AF2A85-D30E-EAF1-1179-D9E319624680}"/>
                </a:ext>
              </a:extLst>
            </p:cNvPr>
            <p:cNvSpPr/>
            <p:nvPr/>
          </p:nvSpPr>
          <p:spPr bwMode="auto">
            <a:xfrm>
              <a:off x="10080794" y="4428253"/>
              <a:ext cx="608042" cy="989149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7B98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" name="Circle: Hollow 5">
              <a:extLst>
                <a:ext uri="{FF2B5EF4-FFF2-40B4-BE49-F238E27FC236}">
                  <a16:creationId xmlns:a16="http://schemas.microsoft.com/office/drawing/2014/main" id="{FAC1DF09-8663-78A7-A75D-1FEFF88E62D7}"/>
                </a:ext>
              </a:extLst>
            </p:cNvPr>
            <p:cNvSpPr/>
            <p:nvPr/>
          </p:nvSpPr>
          <p:spPr bwMode="auto">
            <a:xfrm>
              <a:off x="10165244" y="4894343"/>
              <a:ext cx="439140" cy="439140"/>
            </a:xfrm>
            <a:prstGeom prst="donut">
              <a:avLst/>
            </a:prstGeom>
            <a:solidFill>
              <a:srgbClr val="BFCDD7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A466BE8E-AD3D-4BDF-F8F4-9BA08F301F20}"/>
                </a:ext>
              </a:extLst>
            </p:cNvPr>
            <p:cNvSpPr/>
            <p:nvPr/>
          </p:nvSpPr>
          <p:spPr bwMode="auto">
            <a:xfrm rot="16200000">
              <a:off x="9133518" y="2262697"/>
              <a:ext cx="196983" cy="83917"/>
            </a:xfrm>
            <a:prstGeom prst="triangle">
              <a:avLst>
                <a:gd name="adj" fmla="val 50459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7752B3F3-EEEF-40DC-FBC5-84ABB48434E3}"/>
                </a:ext>
              </a:extLst>
            </p:cNvPr>
            <p:cNvSpPr/>
            <p:nvPr/>
          </p:nvSpPr>
          <p:spPr bwMode="auto">
            <a:xfrm>
              <a:off x="9982301" y="1440599"/>
              <a:ext cx="196983" cy="83917"/>
            </a:xfrm>
            <a:prstGeom prst="triangle">
              <a:avLst>
                <a:gd name="adj" fmla="val 3976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D8607B7-35FB-1D79-A63B-15E41CC2A2D2}"/>
                </a:ext>
              </a:extLst>
            </p:cNvPr>
            <p:cNvSpPr/>
            <p:nvPr/>
          </p:nvSpPr>
          <p:spPr bwMode="auto">
            <a:xfrm>
              <a:off x="9273629" y="1524519"/>
              <a:ext cx="2222371" cy="3065050"/>
            </a:xfrm>
            <a:prstGeom prst="roundRect">
              <a:avLst>
                <a:gd name="adj" fmla="val 3950"/>
              </a:avLst>
            </a:prstGeom>
            <a:solidFill>
              <a:srgbClr val="7B98AB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E8191DD-B2A7-9519-945E-5249BC5E2E91}"/>
                </a:ext>
              </a:extLst>
            </p:cNvPr>
            <p:cNvSpPr/>
            <p:nvPr/>
          </p:nvSpPr>
          <p:spPr bwMode="auto">
            <a:xfrm>
              <a:off x="9374646" y="1627666"/>
              <a:ext cx="2020337" cy="2846828"/>
            </a:xfrm>
            <a:prstGeom prst="roundRect">
              <a:avLst>
                <a:gd name="adj" fmla="val 13130"/>
              </a:avLst>
            </a:prstGeom>
            <a:solidFill>
              <a:schemeClr val="bg1"/>
            </a:solidFill>
            <a:ln w="15875">
              <a:solidFill>
                <a:schemeClr val="bg1">
                  <a:alpha val="6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815AD83-D8FF-0908-ECD9-F44E9E98BDA2}"/>
                </a:ext>
              </a:extLst>
            </p:cNvPr>
            <p:cNvSpPr/>
            <p:nvPr/>
          </p:nvSpPr>
          <p:spPr bwMode="auto">
            <a:xfrm>
              <a:off x="9190051" y="1440599"/>
              <a:ext cx="874097" cy="861949"/>
            </a:xfrm>
            <a:custGeom>
              <a:avLst/>
              <a:gdLst>
                <a:gd name="connsiteX0" fmla="*/ 0 w 457200"/>
                <a:gd name="connsiteY0" fmla="*/ 0 h 457200"/>
                <a:gd name="connsiteX1" fmla="*/ 457200 w 457200"/>
                <a:gd name="connsiteY1" fmla="*/ 0 h 457200"/>
                <a:gd name="connsiteX2" fmla="*/ 0 w 457200"/>
                <a:gd name="connsiteY2" fmla="*/ 457200 h 457200"/>
                <a:gd name="connsiteX3" fmla="*/ 0 w 4572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57200">
                  <a:moveTo>
                    <a:pt x="0" y="0"/>
                  </a:moveTo>
                  <a:lnTo>
                    <a:pt x="457200" y="0"/>
                  </a:lnTo>
                  <a:cubicBezTo>
                    <a:pt x="457200" y="252505"/>
                    <a:pt x="252505" y="457200"/>
                    <a:pt x="0" y="4572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B98A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1E2BBD-5CA2-25BB-2F16-694901B723EE}"/>
                </a:ext>
              </a:extLst>
            </p:cNvPr>
            <p:cNvSpPr txBox="1"/>
            <p:nvPr/>
          </p:nvSpPr>
          <p:spPr>
            <a:xfrm>
              <a:off x="9312633" y="1550934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cs typeface="Arial" pitchFamily="34" charset="0"/>
                </a:rPr>
                <a:t>04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799647-AB5B-CD45-66ED-74DDCBB9BA44}"/>
              </a:ext>
            </a:extLst>
          </p:cNvPr>
          <p:cNvGrpSpPr/>
          <p:nvPr/>
        </p:nvGrpSpPr>
        <p:grpSpPr>
          <a:xfrm>
            <a:off x="6404776" y="2144489"/>
            <a:ext cx="2305949" cy="3976803"/>
            <a:chOff x="6358700" y="1440599"/>
            <a:chExt cx="2305949" cy="3976803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F730E033-E117-9BD3-F493-5A433398C50A}"/>
                </a:ext>
              </a:extLst>
            </p:cNvPr>
            <p:cNvSpPr/>
            <p:nvPr/>
          </p:nvSpPr>
          <p:spPr bwMode="auto">
            <a:xfrm rot="16200000">
              <a:off x="6302167" y="2262697"/>
              <a:ext cx="196983" cy="83917"/>
            </a:xfrm>
            <a:prstGeom prst="triangle">
              <a:avLst>
                <a:gd name="adj" fmla="val 50459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B3C2DA49-77B8-5ED2-D83C-6BDF7AE0A8FD}"/>
                </a:ext>
              </a:extLst>
            </p:cNvPr>
            <p:cNvSpPr/>
            <p:nvPr/>
          </p:nvSpPr>
          <p:spPr bwMode="auto">
            <a:xfrm>
              <a:off x="7249443" y="4428253"/>
              <a:ext cx="608042" cy="989149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6" name="Circle: Hollow 15">
              <a:extLst>
                <a:ext uri="{FF2B5EF4-FFF2-40B4-BE49-F238E27FC236}">
                  <a16:creationId xmlns:a16="http://schemas.microsoft.com/office/drawing/2014/main" id="{80839CA5-BDB9-1E0C-E549-C51A628820FB}"/>
                </a:ext>
              </a:extLst>
            </p:cNvPr>
            <p:cNvSpPr/>
            <p:nvPr/>
          </p:nvSpPr>
          <p:spPr bwMode="auto">
            <a:xfrm>
              <a:off x="7333893" y="4894343"/>
              <a:ext cx="439140" cy="439140"/>
            </a:xfrm>
            <a:prstGeom prst="don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8300476-415A-52AC-6CEC-345269E7B503}"/>
                </a:ext>
              </a:extLst>
            </p:cNvPr>
            <p:cNvSpPr/>
            <p:nvPr/>
          </p:nvSpPr>
          <p:spPr bwMode="auto">
            <a:xfrm>
              <a:off x="7150950" y="1440599"/>
              <a:ext cx="196983" cy="83917"/>
            </a:xfrm>
            <a:prstGeom prst="triangle">
              <a:avLst>
                <a:gd name="adj" fmla="val 3976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7EC96A9-5762-58EE-BBB5-EF9D5D33C352}"/>
                </a:ext>
              </a:extLst>
            </p:cNvPr>
            <p:cNvSpPr/>
            <p:nvPr/>
          </p:nvSpPr>
          <p:spPr bwMode="auto">
            <a:xfrm>
              <a:off x="6442278" y="1524519"/>
              <a:ext cx="2222371" cy="3065050"/>
            </a:xfrm>
            <a:prstGeom prst="roundRect">
              <a:avLst>
                <a:gd name="adj" fmla="val 395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4A6DB8B-8B7C-C3E7-9BCE-6ED29896C386}"/>
                </a:ext>
              </a:extLst>
            </p:cNvPr>
            <p:cNvSpPr/>
            <p:nvPr/>
          </p:nvSpPr>
          <p:spPr bwMode="auto">
            <a:xfrm>
              <a:off x="6542333" y="1627666"/>
              <a:ext cx="2020337" cy="2846828"/>
            </a:xfrm>
            <a:prstGeom prst="roundRect">
              <a:avLst>
                <a:gd name="adj" fmla="val 13130"/>
              </a:avLst>
            </a:prstGeom>
            <a:solidFill>
              <a:schemeClr val="bg1"/>
            </a:solidFill>
            <a:ln w="15875">
              <a:solidFill>
                <a:schemeClr val="bg1">
                  <a:alpha val="6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8304707-3B0D-F0CB-01F9-BE17A522BF4C}"/>
                </a:ext>
              </a:extLst>
            </p:cNvPr>
            <p:cNvSpPr/>
            <p:nvPr/>
          </p:nvSpPr>
          <p:spPr bwMode="auto">
            <a:xfrm>
              <a:off x="6358700" y="1440599"/>
              <a:ext cx="874097" cy="861949"/>
            </a:xfrm>
            <a:custGeom>
              <a:avLst/>
              <a:gdLst>
                <a:gd name="connsiteX0" fmla="*/ 0 w 457200"/>
                <a:gd name="connsiteY0" fmla="*/ 0 h 457200"/>
                <a:gd name="connsiteX1" fmla="*/ 457200 w 457200"/>
                <a:gd name="connsiteY1" fmla="*/ 0 h 457200"/>
                <a:gd name="connsiteX2" fmla="*/ 0 w 457200"/>
                <a:gd name="connsiteY2" fmla="*/ 457200 h 457200"/>
                <a:gd name="connsiteX3" fmla="*/ 0 w 4572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57200">
                  <a:moveTo>
                    <a:pt x="0" y="0"/>
                  </a:moveTo>
                  <a:lnTo>
                    <a:pt x="457200" y="0"/>
                  </a:lnTo>
                  <a:cubicBezTo>
                    <a:pt x="457200" y="252505"/>
                    <a:pt x="252505" y="457200"/>
                    <a:pt x="0" y="4572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F8507C-9FD9-6D9A-8AE1-74DA6C999040}"/>
                </a:ext>
              </a:extLst>
            </p:cNvPr>
            <p:cNvSpPr txBox="1"/>
            <p:nvPr/>
          </p:nvSpPr>
          <p:spPr>
            <a:xfrm>
              <a:off x="6472724" y="1550934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cs typeface="Arial" pitchFamily="34" charset="0"/>
                </a:rPr>
                <a:t>03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D4EB3D-E053-4944-9E62-824C5CA7939E}"/>
              </a:ext>
            </a:extLst>
          </p:cNvPr>
          <p:cNvGrpSpPr/>
          <p:nvPr/>
        </p:nvGrpSpPr>
        <p:grpSpPr>
          <a:xfrm>
            <a:off x="3573426" y="2144489"/>
            <a:ext cx="2305949" cy="3976803"/>
            <a:chOff x="3527350" y="1440599"/>
            <a:chExt cx="2305949" cy="3976803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9F38EAC6-9C43-69E9-A8DE-C6CE62070CB9}"/>
                </a:ext>
              </a:extLst>
            </p:cNvPr>
            <p:cNvSpPr/>
            <p:nvPr/>
          </p:nvSpPr>
          <p:spPr bwMode="auto">
            <a:xfrm>
              <a:off x="4418093" y="4428253"/>
              <a:ext cx="608042" cy="989149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C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4" name="Circle: Hollow 23">
              <a:extLst>
                <a:ext uri="{FF2B5EF4-FFF2-40B4-BE49-F238E27FC236}">
                  <a16:creationId xmlns:a16="http://schemas.microsoft.com/office/drawing/2014/main" id="{90D6254F-CBDE-189C-023B-9D053D8391FD}"/>
                </a:ext>
              </a:extLst>
            </p:cNvPr>
            <p:cNvSpPr/>
            <p:nvPr/>
          </p:nvSpPr>
          <p:spPr bwMode="auto">
            <a:xfrm>
              <a:off x="4502543" y="4894343"/>
              <a:ext cx="439140" cy="439140"/>
            </a:xfrm>
            <a:prstGeom prst="donut">
              <a:avLst/>
            </a:prstGeom>
            <a:solidFill>
              <a:srgbClr val="FF717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5B68698F-F297-100B-C13B-72DCBCAA8D03}"/>
                </a:ext>
              </a:extLst>
            </p:cNvPr>
            <p:cNvSpPr/>
            <p:nvPr/>
          </p:nvSpPr>
          <p:spPr bwMode="auto">
            <a:xfrm rot="16200000">
              <a:off x="3470817" y="2262697"/>
              <a:ext cx="196983" cy="83917"/>
            </a:xfrm>
            <a:prstGeom prst="triangle">
              <a:avLst>
                <a:gd name="adj" fmla="val 5045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82722BD-D5F0-C0B6-59A5-31F2AA456A6B}"/>
                </a:ext>
              </a:extLst>
            </p:cNvPr>
            <p:cNvSpPr/>
            <p:nvPr/>
          </p:nvSpPr>
          <p:spPr bwMode="auto">
            <a:xfrm>
              <a:off x="4319601" y="1440599"/>
              <a:ext cx="196983" cy="83917"/>
            </a:xfrm>
            <a:prstGeom prst="triangle">
              <a:avLst>
                <a:gd name="adj" fmla="val 3976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36C7506-B53F-4BAB-980E-525C1EA638FC}"/>
                </a:ext>
              </a:extLst>
            </p:cNvPr>
            <p:cNvSpPr/>
            <p:nvPr/>
          </p:nvSpPr>
          <p:spPr bwMode="auto">
            <a:xfrm>
              <a:off x="3610928" y="1524519"/>
              <a:ext cx="2222371" cy="3065050"/>
            </a:xfrm>
            <a:prstGeom prst="roundRect">
              <a:avLst>
                <a:gd name="adj" fmla="val 3950"/>
              </a:avLst>
            </a:pr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8CC825D-7467-AA52-BBDD-E3575385178C}"/>
                </a:ext>
              </a:extLst>
            </p:cNvPr>
            <p:cNvSpPr/>
            <p:nvPr/>
          </p:nvSpPr>
          <p:spPr bwMode="auto">
            <a:xfrm>
              <a:off x="3711945" y="1627666"/>
              <a:ext cx="2020337" cy="2846828"/>
            </a:xfrm>
            <a:prstGeom prst="roundRect">
              <a:avLst>
                <a:gd name="adj" fmla="val 13130"/>
              </a:avLst>
            </a:prstGeom>
            <a:solidFill>
              <a:schemeClr val="bg1"/>
            </a:solidFill>
            <a:ln w="15875">
              <a:solidFill>
                <a:schemeClr val="bg1">
                  <a:alpha val="6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056562-22B7-A2F6-DF89-CE9DA409DA27}"/>
                </a:ext>
              </a:extLst>
            </p:cNvPr>
            <p:cNvSpPr/>
            <p:nvPr/>
          </p:nvSpPr>
          <p:spPr bwMode="auto">
            <a:xfrm>
              <a:off x="3527350" y="1440599"/>
              <a:ext cx="874097" cy="861949"/>
            </a:xfrm>
            <a:custGeom>
              <a:avLst/>
              <a:gdLst>
                <a:gd name="connsiteX0" fmla="*/ 0 w 457200"/>
                <a:gd name="connsiteY0" fmla="*/ 0 h 457200"/>
                <a:gd name="connsiteX1" fmla="*/ 457200 w 457200"/>
                <a:gd name="connsiteY1" fmla="*/ 0 h 457200"/>
                <a:gd name="connsiteX2" fmla="*/ 0 w 457200"/>
                <a:gd name="connsiteY2" fmla="*/ 457200 h 457200"/>
                <a:gd name="connsiteX3" fmla="*/ 0 w 4572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57200">
                  <a:moveTo>
                    <a:pt x="0" y="0"/>
                  </a:moveTo>
                  <a:lnTo>
                    <a:pt x="457200" y="0"/>
                  </a:lnTo>
                  <a:cubicBezTo>
                    <a:pt x="457200" y="252505"/>
                    <a:pt x="252505" y="457200"/>
                    <a:pt x="0" y="4572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C3921E2-E552-7CBB-B209-C9BB34247F64}"/>
                </a:ext>
              </a:extLst>
            </p:cNvPr>
            <p:cNvSpPr txBox="1"/>
            <p:nvPr/>
          </p:nvSpPr>
          <p:spPr>
            <a:xfrm>
              <a:off x="3624223" y="1550934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cs typeface="Arial" pitchFamily="34" charset="0"/>
                </a:rPr>
                <a:t>02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589F9B8-0080-CA3F-317C-A015E5C18C1B}"/>
              </a:ext>
            </a:extLst>
          </p:cNvPr>
          <p:cNvGrpSpPr/>
          <p:nvPr/>
        </p:nvGrpSpPr>
        <p:grpSpPr>
          <a:xfrm>
            <a:off x="742076" y="2144489"/>
            <a:ext cx="2305949" cy="3976803"/>
            <a:chOff x="696000" y="1440599"/>
            <a:chExt cx="2305949" cy="3976803"/>
          </a:xfrm>
        </p:grpSpPr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id="{D7248299-E068-F2C6-D9A2-F2DD7C802578}"/>
                </a:ext>
              </a:extLst>
            </p:cNvPr>
            <p:cNvSpPr/>
            <p:nvPr/>
          </p:nvSpPr>
          <p:spPr bwMode="auto">
            <a:xfrm>
              <a:off x="1586743" y="4428253"/>
              <a:ext cx="608042" cy="989149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336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3" name="Circle: Hollow 32">
              <a:extLst>
                <a:ext uri="{FF2B5EF4-FFF2-40B4-BE49-F238E27FC236}">
                  <a16:creationId xmlns:a16="http://schemas.microsoft.com/office/drawing/2014/main" id="{A1BE3679-A14B-E331-50D2-C1A14F90D0EC}"/>
                </a:ext>
              </a:extLst>
            </p:cNvPr>
            <p:cNvSpPr/>
            <p:nvPr/>
          </p:nvSpPr>
          <p:spPr bwMode="auto">
            <a:xfrm>
              <a:off x="1671194" y="4894343"/>
              <a:ext cx="439140" cy="439140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27AA0C5A-A0C6-9E1D-CD49-EFFF75FABECE}"/>
                </a:ext>
              </a:extLst>
            </p:cNvPr>
            <p:cNvSpPr/>
            <p:nvPr/>
          </p:nvSpPr>
          <p:spPr bwMode="auto">
            <a:xfrm rot="16200000">
              <a:off x="639468" y="2262697"/>
              <a:ext cx="196983" cy="83917"/>
            </a:xfrm>
            <a:prstGeom prst="triangle">
              <a:avLst>
                <a:gd name="adj" fmla="val 50459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02C94981-76BA-50FE-4FAE-C937362B1ED4}"/>
                </a:ext>
              </a:extLst>
            </p:cNvPr>
            <p:cNvSpPr/>
            <p:nvPr/>
          </p:nvSpPr>
          <p:spPr bwMode="auto">
            <a:xfrm>
              <a:off x="1488251" y="1440599"/>
              <a:ext cx="196983" cy="83917"/>
            </a:xfrm>
            <a:prstGeom prst="triangle">
              <a:avLst>
                <a:gd name="adj" fmla="val 3976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124BE56-6B9F-F511-AB13-ED874FE69954}"/>
                </a:ext>
              </a:extLst>
            </p:cNvPr>
            <p:cNvSpPr/>
            <p:nvPr/>
          </p:nvSpPr>
          <p:spPr bwMode="auto">
            <a:xfrm>
              <a:off x="779578" y="1524519"/>
              <a:ext cx="2222371" cy="3065050"/>
            </a:xfrm>
            <a:prstGeom prst="roundRect">
              <a:avLst>
                <a:gd name="adj" fmla="val 3950"/>
              </a:avLst>
            </a:prstGeom>
            <a:solidFill>
              <a:srgbClr val="00336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4DCD258A-F7F6-5584-D147-ACE6A2547558}"/>
                </a:ext>
              </a:extLst>
            </p:cNvPr>
            <p:cNvSpPr/>
            <p:nvPr/>
          </p:nvSpPr>
          <p:spPr bwMode="auto">
            <a:xfrm>
              <a:off x="880596" y="1627666"/>
              <a:ext cx="2020337" cy="2846828"/>
            </a:xfrm>
            <a:prstGeom prst="roundRect">
              <a:avLst>
                <a:gd name="adj" fmla="val 13130"/>
              </a:avLst>
            </a:prstGeom>
            <a:solidFill>
              <a:schemeClr val="bg1"/>
            </a:solidFill>
            <a:ln w="15875">
              <a:solidFill>
                <a:schemeClr val="bg1">
                  <a:alpha val="6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B4C5F50-4120-80F8-EBF7-EBAB0246A780}"/>
                </a:ext>
              </a:extLst>
            </p:cNvPr>
            <p:cNvSpPr/>
            <p:nvPr/>
          </p:nvSpPr>
          <p:spPr bwMode="auto">
            <a:xfrm>
              <a:off x="696000" y="1440599"/>
              <a:ext cx="874097" cy="861949"/>
            </a:xfrm>
            <a:custGeom>
              <a:avLst/>
              <a:gdLst>
                <a:gd name="connsiteX0" fmla="*/ 0 w 457200"/>
                <a:gd name="connsiteY0" fmla="*/ 0 h 457200"/>
                <a:gd name="connsiteX1" fmla="*/ 457200 w 457200"/>
                <a:gd name="connsiteY1" fmla="*/ 0 h 457200"/>
                <a:gd name="connsiteX2" fmla="*/ 0 w 457200"/>
                <a:gd name="connsiteY2" fmla="*/ 457200 h 457200"/>
                <a:gd name="connsiteX3" fmla="*/ 0 w 4572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57200">
                  <a:moveTo>
                    <a:pt x="0" y="0"/>
                  </a:moveTo>
                  <a:lnTo>
                    <a:pt x="457200" y="0"/>
                  </a:lnTo>
                  <a:cubicBezTo>
                    <a:pt x="457200" y="252505"/>
                    <a:pt x="252505" y="457200"/>
                    <a:pt x="0" y="4572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AC42207-91E1-DAD6-B5AF-BD9DD288088B}"/>
                </a:ext>
              </a:extLst>
            </p:cNvPr>
            <p:cNvSpPr txBox="1"/>
            <p:nvPr/>
          </p:nvSpPr>
          <p:spPr>
            <a:xfrm>
              <a:off x="788908" y="1550934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cs typeface="Arial" pitchFamily="34" charset="0"/>
                </a:rPr>
                <a:t>01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9C3D3D9-02F5-B1CF-D4A7-3F445E1025E3}"/>
              </a:ext>
            </a:extLst>
          </p:cNvPr>
          <p:cNvSpPr txBox="1"/>
          <p:nvPr/>
        </p:nvSpPr>
        <p:spPr>
          <a:xfrm>
            <a:off x="926672" y="4126462"/>
            <a:ext cx="20203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004479"/>
                </a:solidFill>
              </a:rPr>
              <a:t>The University’s emergency notification system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3AAC9E-3ED5-6C31-D80D-38FCEE76B7D3}"/>
              </a:ext>
            </a:extLst>
          </p:cNvPr>
          <p:cNvSpPr txBox="1"/>
          <p:nvPr/>
        </p:nvSpPr>
        <p:spPr>
          <a:xfrm>
            <a:off x="3758021" y="4003352"/>
            <a:ext cx="20241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CC0000"/>
                </a:solidFill>
              </a:rPr>
              <a:t>Unit Emergency Response Plans / Unit Continuity of Operations Plans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E54FD2D-91E2-A93B-B63B-F74E99233BBC}"/>
              </a:ext>
            </a:extLst>
          </p:cNvPr>
          <p:cNvSpPr txBox="1"/>
          <p:nvPr/>
        </p:nvSpPr>
        <p:spPr>
          <a:xfrm>
            <a:off x="6592408" y="4242594"/>
            <a:ext cx="20513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7C7C7C"/>
                </a:solidFill>
              </a:rPr>
              <a:t>Owl Ready – Mobile Safety Application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AF7CC76-1D54-5655-6B68-27FE559EFCFC}"/>
              </a:ext>
            </a:extLst>
          </p:cNvPr>
          <p:cNvSpPr txBox="1"/>
          <p:nvPr/>
        </p:nvSpPr>
        <p:spPr>
          <a:xfrm>
            <a:off x="9389715" y="4254979"/>
            <a:ext cx="20823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7B98AB"/>
                </a:solidFill>
              </a:rPr>
              <a:t>Global Travel Safety &amp; Security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BFBA73C-18E6-4551-0A6D-7167A89415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54" t="10417" r="3779" b="77361"/>
          <a:stretch/>
        </p:blipFill>
        <p:spPr>
          <a:xfrm>
            <a:off x="1013076" y="3411765"/>
            <a:ext cx="1789330" cy="31583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16DB6E6-5D1F-B703-9972-D97C70E09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175" y="2913838"/>
            <a:ext cx="1092802" cy="109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Graphic 46" descr="List with solid fill">
            <a:extLst>
              <a:ext uri="{FF2B5EF4-FFF2-40B4-BE49-F238E27FC236}">
                <a16:creationId xmlns:a16="http://schemas.microsoft.com/office/drawing/2014/main" id="{063CE509-AE0F-E02D-454D-9DB296CE6F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03950" y="2798841"/>
            <a:ext cx="1127286" cy="1127286"/>
          </a:xfrm>
          <a:prstGeom prst="rect">
            <a:avLst/>
          </a:prstGeom>
        </p:spPr>
      </p:pic>
      <p:pic>
        <p:nvPicPr>
          <p:cNvPr id="49" name="Graphic 48" descr="Travel outline">
            <a:extLst>
              <a:ext uri="{FF2B5EF4-FFF2-40B4-BE49-F238E27FC236}">
                <a16:creationId xmlns:a16="http://schemas.microsoft.com/office/drawing/2014/main" id="{4B94C647-BCE9-9A1D-385A-DF4627C290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41860" y="2816163"/>
            <a:ext cx="1221966" cy="122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17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Office PowerPoint</Application>
  <PresentationFormat>Widescreen</PresentationFormat>
  <Paragraphs>72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Nova</vt:lpstr>
      <vt:lpstr>Avenir Next LT Pro</vt:lpstr>
      <vt:lpstr>Calibri</vt:lpstr>
      <vt:lpstr>Times New Roman</vt:lpstr>
      <vt:lpstr>Office Theme</vt:lpstr>
      <vt:lpstr>Florida Atlantic Police Department</vt:lpstr>
      <vt:lpstr>O</vt:lpstr>
      <vt:lpstr>Available Resources</vt:lpstr>
      <vt:lpstr>PowerPoint Presentation</vt:lpstr>
      <vt:lpstr>   Behavioral Services Unit           "You Are Not Alone" </vt:lpstr>
      <vt:lpstr>PowerPoint Presentation</vt:lpstr>
      <vt:lpstr>Department of Emergency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Christa Oralus</cp:lastModifiedBy>
  <cp:revision>1</cp:revision>
  <cp:lastPrinted>2025-06-30T19:23:31Z</cp:lastPrinted>
  <dcterms:created xsi:type="dcterms:W3CDTF">2019-04-17T14:47:58Z</dcterms:created>
  <dcterms:modified xsi:type="dcterms:W3CDTF">2025-07-08T18:24:24Z</dcterms:modified>
</cp:coreProperties>
</file>